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65" r:id="rId2"/>
    <p:sldId id="317" r:id="rId3"/>
    <p:sldId id="312" r:id="rId4"/>
    <p:sldId id="315" r:id="rId5"/>
    <p:sldId id="330" r:id="rId6"/>
    <p:sldId id="322" r:id="rId7"/>
    <p:sldId id="325" r:id="rId8"/>
    <p:sldId id="346" r:id="rId9"/>
    <p:sldId id="347" r:id="rId10"/>
    <p:sldId id="334" r:id="rId11"/>
    <p:sldId id="348" r:id="rId12"/>
    <p:sldId id="338" r:id="rId13"/>
    <p:sldId id="350" r:id="rId14"/>
    <p:sldId id="351" r:id="rId15"/>
    <p:sldId id="349" r:id="rId16"/>
    <p:sldId id="352" r:id="rId17"/>
    <p:sldId id="353" r:id="rId18"/>
    <p:sldId id="354" r:id="rId19"/>
    <p:sldId id="355" r:id="rId20"/>
    <p:sldId id="356" r:id="rId21"/>
    <p:sldId id="319" r:id="rId22"/>
    <p:sldId id="357" r:id="rId23"/>
    <p:sldId id="342" r:id="rId24"/>
    <p:sldId id="345" r:id="rId25"/>
    <p:sldId id="344" r:id="rId26"/>
    <p:sldId id="358" r:id="rId27"/>
    <p:sldId id="360" r:id="rId28"/>
    <p:sldId id="361" r:id="rId29"/>
    <p:sldId id="359" r:id="rId30"/>
    <p:sldId id="419" r:id="rId31"/>
    <p:sldId id="447" r:id="rId32"/>
    <p:sldId id="448" r:id="rId33"/>
    <p:sldId id="420" r:id="rId34"/>
    <p:sldId id="444" r:id="rId35"/>
    <p:sldId id="421" r:id="rId36"/>
    <p:sldId id="423" r:id="rId37"/>
    <p:sldId id="422" r:id="rId38"/>
    <p:sldId id="368" r:id="rId39"/>
    <p:sldId id="424" r:id="rId40"/>
    <p:sldId id="425" r:id="rId41"/>
    <p:sldId id="426" r:id="rId42"/>
    <p:sldId id="271" r:id="rId43"/>
    <p:sldId id="272" r:id="rId44"/>
    <p:sldId id="445" r:id="rId45"/>
    <p:sldId id="453" r:id="rId46"/>
    <p:sldId id="427" r:id="rId47"/>
    <p:sldId id="382" r:id="rId48"/>
    <p:sldId id="432" r:id="rId49"/>
    <p:sldId id="428" r:id="rId50"/>
    <p:sldId id="454" r:id="rId51"/>
    <p:sldId id="288" r:id="rId52"/>
    <p:sldId id="449" r:id="rId53"/>
    <p:sldId id="450" r:id="rId54"/>
    <p:sldId id="451" r:id="rId55"/>
    <p:sldId id="452" r:id="rId56"/>
    <p:sldId id="455" r:id="rId57"/>
    <p:sldId id="456" r:id="rId58"/>
    <p:sldId id="415" r:id="rId59"/>
    <p:sldId id="457" r:id="rId60"/>
    <p:sldId id="459" r:id="rId61"/>
    <p:sldId id="460" r:id="rId62"/>
    <p:sldId id="256" r:id="rId63"/>
    <p:sldId id="308" r:id="rId64"/>
    <p:sldId id="257" r:id="rId65"/>
    <p:sldId id="258" r:id="rId66"/>
    <p:sldId id="259" r:id="rId67"/>
    <p:sldId id="260" r:id="rId68"/>
    <p:sldId id="261" r:id="rId69"/>
    <p:sldId id="416" r:id="rId70"/>
    <p:sldId id="417" r:id="rId71"/>
    <p:sldId id="458" r:id="rId72"/>
  </p:sldIdLst>
  <p:sldSz cx="11887200" cy="7315200"/>
  <p:notesSz cx="6858000" cy="9144000"/>
  <p:defaultTextStyle>
    <a:defPPr>
      <a:defRPr lang="en-US"/>
    </a:defPPr>
    <a:lvl1pPr marL="0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2359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4717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77076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69435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1793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54152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46511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38869" algn="l" defTabSz="9847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00FF"/>
    <a:srgbClr val="0000FF"/>
    <a:srgbClr val="FF0066"/>
    <a:srgbClr val="9900CC"/>
    <a:srgbClr val="006699"/>
    <a:srgbClr val="9966FF"/>
    <a:srgbClr val="9933FF"/>
    <a:srgbClr val="80008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 varScale="1">
        <p:scale>
          <a:sx n="65" d="100"/>
          <a:sy n="65" d="100"/>
        </p:scale>
        <p:origin x="966" y="72"/>
      </p:cViewPr>
      <p:guideLst>
        <p:guide orient="horz" pos="2304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8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5A990-30B0-40AD-B67E-0A1AB945353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2938" y="685800"/>
            <a:ext cx="5572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4A248-5D7A-4FB5-863D-D56A38CCFA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2359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84717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77076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69435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61793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54152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46511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38869" algn="l" defTabSz="9847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2938" y="685800"/>
            <a:ext cx="5572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602AD-A27A-4568-A504-660F2757F99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272455"/>
            <a:ext cx="101041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4145280"/>
            <a:ext cx="832104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9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92949"/>
            <a:ext cx="267462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92949"/>
            <a:ext cx="782574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0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92949"/>
            <a:ext cx="10698480" cy="62416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4360" y="6661573"/>
            <a:ext cx="277368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19160" y="6661573"/>
            <a:ext cx="277368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E8354-0DD1-470A-BC27-9F85A3A8D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92947"/>
            <a:ext cx="1069848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360" y="1706882"/>
            <a:ext cx="5250180" cy="48276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042660" y="1706882"/>
            <a:ext cx="5250180" cy="4827694"/>
          </a:xfrm>
        </p:spPr>
        <p:txBody>
          <a:bodyPr/>
          <a:lstStyle/>
          <a:p>
            <a:pPr lvl="0"/>
            <a:endParaRPr lang="vi-VN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24755-8A39-4A91-A167-A1804752A1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700695"/>
            <a:ext cx="10104120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3100495"/>
            <a:ext cx="10104120" cy="160019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23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471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770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69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61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541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465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388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1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706882"/>
            <a:ext cx="525018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706882"/>
            <a:ext cx="5250180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1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37454"/>
            <a:ext cx="5252245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2359" indent="0">
              <a:buNone/>
              <a:defRPr sz="2200" b="1"/>
            </a:lvl2pPr>
            <a:lvl3pPr marL="984717" indent="0">
              <a:buNone/>
              <a:defRPr sz="1900" b="1"/>
            </a:lvl3pPr>
            <a:lvl4pPr marL="1477076" indent="0">
              <a:buNone/>
              <a:defRPr sz="1700" b="1"/>
            </a:lvl4pPr>
            <a:lvl5pPr marL="1969435" indent="0">
              <a:buNone/>
              <a:defRPr sz="1700" b="1"/>
            </a:lvl5pPr>
            <a:lvl6pPr marL="2461793" indent="0">
              <a:buNone/>
              <a:defRPr sz="1700" b="1"/>
            </a:lvl6pPr>
            <a:lvl7pPr marL="2954152" indent="0">
              <a:buNone/>
              <a:defRPr sz="1700" b="1"/>
            </a:lvl7pPr>
            <a:lvl8pPr marL="3446511" indent="0">
              <a:buNone/>
              <a:defRPr sz="1700" b="1"/>
            </a:lvl8pPr>
            <a:lvl9pPr marL="393886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319867"/>
            <a:ext cx="5252245" cy="421470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637454"/>
            <a:ext cx="5254308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2359" indent="0">
              <a:buNone/>
              <a:defRPr sz="2200" b="1"/>
            </a:lvl2pPr>
            <a:lvl3pPr marL="984717" indent="0">
              <a:buNone/>
              <a:defRPr sz="1900" b="1"/>
            </a:lvl3pPr>
            <a:lvl4pPr marL="1477076" indent="0">
              <a:buNone/>
              <a:defRPr sz="1700" b="1"/>
            </a:lvl4pPr>
            <a:lvl5pPr marL="1969435" indent="0">
              <a:buNone/>
              <a:defRPr sz="1700" b="1"/>
            </a:lvl5pPr>
            <a:lvl6pPr marL="2461793" indent="0">
              <a:buNone/>
              <a:defRPr sz="1700" b="1"/>
            </a:lvl6pPr>
            <a:lvl7pPr marL="2954152" indent="0">
              <a:buNone/>
              <a:defRPr sz="1700" b="1"/>
            </a:lvl7pPr>
            <a:lvl8pPr marL="3446511" indent="0">
              <a:buNone/>
              <a:defRPr sz="1700" b="1"/>
            </a:lvl8pPr>
            <a:lvl9pPr marL="393886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319867"/>
            <a:ext cx="5254308" cy="421470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0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7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3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91253"/>
            <a:ext cx="3910807" cy="123952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91255"/>
            <a:ext cx="6645275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1530775"/>
            <a:ext cx="3910807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92359" indent="0">
              <a:buNone/>
              <a:defRPr sz="1300"/>
            </a:lvl2pPr>
            <a:lvl3pPr marL="984717" indent="0">
              <a:buNone/>
              <a:defRPr sz="1100"/>
            </a:lvl3pPr>
            <a:lvl4pPr marL="1477076" indent="0">
              <a:buNone/>
              <a:defRPr sz="1000"/>
            </a:lvl4pPr>
            <a:lvl5pPr marL="1969435" indent="0">
              <a:buNone/>
              <a:defRPr sz="1000"/>
            </a:lvl5pPr>
            <a:lvl6pPr marL="2461793" indent="0">
              <a:buNone/>
              <a:defRPr sz="1000"/>
            </a:lvl6pPr>
            <a:lvl7pPr marL="2954152" indent="0">
              <a:buNone/>
              <a:defRPr sz="1000"/>
            </a:lvl7pPr>
            <a:lvl8pPr marL="3446511" indent="0">
              <a:buNone/>
              <a:defRPr sz="1000"/>
            </a:lvl8pPr>
            <a:lvl9pPr marL="393886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5" y="5120640"/>
            <a:ext cx="7132320" cy="60452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5" y="653627"/>
            <a:ext cx="71323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92359" indent="0">
              <a:buNone/>
              <a:defRPr sz="3000"/>
            </a:lvl2pPr>
            <a:lvl3pPr marL="984717" indent="0">
              <a:buNone/>
              <a:defRPr sz="2600"/>
            </a:lvl3pPr>
            <a:lvl4pPr marL="1477076" indent="0">
              <a:buNone/>
              <a:defRPr sz="2200"/>
            </a:lvl4pPr>
            <a:lvl5pPr marL="1969435" indent="0">
              <a:buNone/>
              <a:defRPr sz="2200"/>
            </a:lvl5pPr>
            <a:lvl6pPr marL="2461793" indent="0">
              <a:buNone/>
              <a:defRPr sz="2200"/>
            </a:lvl6pPr>
            <a:lvl7pPr marL="2954152" indent="0">
              <a:buNone/>
              <a:defRPr sz="2200"/>
            </a:lvl7pPr>
            <a:lvl8pPr marL="3446511" indent="0">
              <a:buNone/>
              <a:defRPr sz="2200"/>
            </a:lvl8pPr>
            <a:lvl9pPr marL="393886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5" y="5725161"/>
            <a:ext cx="71323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92359" indent="0">
              <a:buNone/>
              <a:defRPr sz="1300"/>
            </a:lvl2pPr>
            <a:lvl3pPr marL="984717" indent="0">
              <a:buNone/>
              <a:defRPr sz="1100"/>
            </a:lvl3pPr>
            <a:lvl4pPr marL="1477076" indent="0">
              <a:buNone/>
              <a:defRPr sz="1000"/>
            </a:lvl4pPr>
            <a:lvl5pPr marL="1969435" indent="0">
              <a:buNone/>
              <a:defRPr sz="1000"/>
            </a:lvl5pPr>
            <a:lvl6pPr marL="2461793" indent="0">
              <a:buNone/>
              <a:defRPr sz="1000"/>
            </a:lvl6pPr>
            <a:lvl7pPr marL="2954152" indent="0">
              <a:buNone/>
              <a:defRPr sz="1000"/>
            </a:lvl7pPr>
            <a:lvl8pPr marL="3446511" indent="0">
              <a:buNone/>
              <a:defRPr sz="1000"/>
            </a:lvl8pPr>
            <a:lvl9pPr marL="393886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8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92947"/>
            <a:ext cx="10698480" cy="1219200"/>
          </a:xfrm>
          <a:prstGeom prst="rect">
            <a:avLst/>
          </a:prstGeom>
        </p:spPr>
        <p:txBody>
          <a:bodyPr vert="horz" lIns="98472" tIns="49236" rIns="98472" bIns="4923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706882"/>
            <a:ext cx="10698480" cy="4827694"/>
          </a:xfrm>
          <a:prstGeom prst="rect">
            <a:avLst/>
          </a:prstGeom>
        </p:spPr>
        <p:txBody>
          <a:bodyPr vert="horz" lIns="98472" tIns="49236" rIns="98472" bIns="4923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780108"/>
            <a:ext cx="2773680" cy="389467"/>
          </a:xfrm>
          <a:prstGeom prst="rect">
            <a:avLst/>
          </a:prstGeom>
        </p:spPr>
        <p:txBody>
          <a:bodyPr vert="horz" lIns="98472" tIns="49236" rIns="98472" bIns="4923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DEEF0-5DD6-414A-B9C7-4278DB70FF6A}" type="datetimeFigureOut">
              <a:rPr lang="en-US" smtClean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780108"/>
            <a:ext cx="3764280" cy="389467"/>
          </a:xfrm>
          <a:prstGeom prst="rect">
            <a:avLst/>
          </a:prstGeom>
        </p:spPr>
        <p:txBody>
          <a:bodyPr vert="horz" lIns="98472" tIns="49236" rIns="98472" bIns="4923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780108"/>
            <a:ext cx="2773680" cy="389467"/>
          </a:xfrm>
          <a:prstGeom prst="rect">
            <a:avLst/>
          </a:prstGeom>
        </p:spPr>
        <p:txBody>
          <a:bodyPr vert="horz" lIns="98472" tIns="49236" rIns="98472" bIns="4923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2062C-C93F-46CC-9487-1C199B04C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2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84717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69" indent="-369269" algn="l" defTabSz="984717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083" indent="-307724" algn="l" defTabSz="984717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0897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3255" indent="-246179" algn="l" defTabSz="98471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5614" indent="-246179" algn="l" defTabSz="98471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07973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331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92690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5049" indent="-246179" algn="l" defTabSz="98471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359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717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7076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435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1793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152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6511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8869" algn="l" defTabSz="9847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H&#210;%20GI&#195;%20G&#7840;O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L&#253;%20M&#432;&#7901;i%20Th&#432;&#417;ng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Th&#432;&#7903;ng%20th&#7913;c%20ca%20Hu&#7871;.mp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Nam%20ai,%20k&#232;n%20linh%20qua%20xu&#226;n%20n&#7919;.%20Nh&#227;%20nh&#7841;c%20Hu&#7871;.mp4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&#244;ng%20vi&#7879;c\C&#244;ng%20vi&#7879;c\L&#7899;p%207\H&#7885;c%20k&#236;%202\PP%20v&#259;n%207\31.%20L&#432;u%20Th&#7911;y%20Kim%20Ti&#7873;n.mp4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tags" Target="../tags/tag11.xml"/><Relationship Id="rId16" Type="http://schemas.openxmlformats.org/officeDocument/2006/relationships/image" Target="../media/image84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9.jpeg"/><Relationship Id="rId5" Type="http://schemas.openxmlformats.org/officeDocument/2006/relationships/tags" Target="../tags/tag14.xml"/><Relationship Id="rId15" Type="http://schemas.openxmlformats.org/officeDocument/2006/relationships/image" Target="../media/image83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9" Type="http://schemas.openxmlformats.org/officeDocument/2006/relationships/video" Target="NULL" TargetMode="External"/><Relationship Id="rId1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1.xml"/><Relationship Id="rId3" Type="http://schemas.openxmlformats.org/officeDocument/2006/relationships/slide" Target="slide64.xml"/><Relationship Id="rId7" Type="http://schemas.openxmlformats.org/officeDocument/2006/relationships/slide" Target="slide68.xml"/><Relationship Id="rId12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slide" Target="slide66.xml"/><Relationship Id="rId5" Type="http://schemas.openxmlformats.org/officeDocument/2006/relationships/slide" Target="slide67.xml"/><Relationship Id="rId10" Type="http://schemas.openxmlformats.org/officeDocument/2006/relationships/image" Target="../media/image91.png"/><Relationship Id="rId4" Type="http://schemas.openxmlformats.org/officeDocument/2006/relationships/image" Target="../media/image88.jpeg"/><Relationship Id="rId9" Type="http://schemas.openxmlformats.org/officeDocument/2006/relationships/slide" Target="slide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our-du-lich-trong-nuo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2740" y="0"/>
            <a:ext cx="6540681" cy="7152640"/>
          </a:xfrm>
          <a:prstGeom prst="rect">
            <a:avLst/>
          </a:prstGeom>
          <a:noFill/>
        </p:spPr>
      </p:pic>
      <p:sp>
        <p:nvSpPr>
          <p:cNvPr id="4" name="Freeform 3"/>
          <p:cNvSpPr>
            <a:spLocks noEditPoints="1"/>
          </p:cNvSpPr>
          <p:nvPr/>
        </p:nvSpPr>
        <p:spPr bwMode="auto">
          <a:xfrm>
            <a:off x="99060" y="81280"/>
            <a:ext cx="11689080" cy="7152640"/>
          </a:xfrm>
          <a:custGeom>
            <a:avLst/>
            <a:gdLst/>
            <a:ahLst/>
            <a:cxnLst>
              <a:cxn ang="0">
                <a:pos x="278" y="3904"/>
              </a:cxn>
              <a:cxn ang="0">
                <a:pos x="150" y="3840"/>
              </a:cxn>
              <a:cxn ang="0">
                <a:pos x="73" y="3985"/>
              </a:cxn>
              <a:cxn ang="0">
                <a:pos x="0" y="3741"/>
              </a:cxn>
              <a:cxn ang="0">
                <a:pos x="128" y="3613"/>
              </a:cxn>
              <a:cxn ang="0">
                <a:pos x="0" y="3585"/>
              </a:cxn>
              <a:cxn ang="0">
                <a:pos x="44" y="3365"/>
              </a:cxn>
              <a:cxn ang="0">
                <a:pos x="95" y="3585"/>
              </a:cxn>
              <a:cxn ang="0">
                <a:pos x="381" y="3916"/>
              </a:cxn>
              <a:cxn ang="0">
                <a:pos x="879" y="4003"/>
              </a:cxn>
              <a:cxn ang="0">
                <a:pos x="887" y="4030"/>
              </a:cxn>
              <a:cxn ang="0">
                <a:pos x="557" y="4030"/>
              </a:cxn>
              <a:cxn ang="0">
                <a:pos x="498" y="3987"/>
              </a:cxn>
              <a:cxn ang="0">
                <a:pos x="381" y="4012"/>
              </a:cxn>
              <a:cxn ang="0">
                <a:pos x="5254" y="4003"/>
              </a:cxn>
              <a:cxn ang="0">
                <a:pos x="5221" y="3886"/>
              </a:cxn>
              <a:cxn ang="0">
                <a:pos x="5254" y="3904"/>
              </a:cxn>
              <a:cxn ang="0">
                <a:pos x="5163" y="3927"/>
              </a:cxn>
              <a:cxn ang="0">
                <a:pos x="5199" y="3718"/>
              </a:cxn>
              <a:cxn ang="0">
                <a:pos x="5199" y="3666"/>
              </a:cxn>
              <a:cxn ang="0">
                <a:pos x="5229" y="3491"/>
              </a:cxn>
              <a:cxn ang="0">
                <a:pos x="5229" y="3393"/>
              </a:cxn>
              <a:cxn ang="0">
                <a:pos x="5207" y="3776"/>
              </a:cxn>
              <a:cxn ang="0">
                <a:pos x="4613" y="3925"/>
              </a:cxn>
              <a:cxn ang="0">
                <a:pos x="4261" y="3964"/>
              </a:cxn>
              <a:cxn ang="0">
                <a:pos x="4595" y="3996"/>
              </a:cxn>
              <a:cxn ang="0">
                <a:pos x="4701" y="4003"/>
              </a:cxn>
              <a:cxn ang="0">
                <a:pos x="4800" y="4030"/>
              </a:cxn>
              <a:cxn ang="0">
                <a:pos x="5251" y="3776"/>
              </a:cxn>
              <a:cxn ang="0">
                <a:pos x="5247" y="688"/>
              </a:cxn>
              <a:cxn ang="0">
                <a:pos x="242" y="144"/>
              </a:cxn>
              <a:cxn ang="0">
                <a:pos x="77" y="211"/>
              </a:cxn>
              <a:cxn ang="0">
                <a:pos x="176" y="84"/>
              </a:cxn>
              <a:cxn ang="0">
                <a:pos x="47" y="254"/>
              </a:cxn>
              <a:cxn ang="0">
                <a:pos x="44" y="323"/>
              </a:cxn>
              <a:cxn ang="0">
                <a:pos x="0" y="385"/>
              </a:cxn>
              <a:cxn ang="0">
                <a:pos x="0" y="566"/>
              </a:cxn>
              <a:cxn ang="0">
                <a:pos x="113" y="566"/>
              </a:cxn>
              <a:cxn ang="0">
                <a:pos x="242" y="167"/>
              </a:cxn>
              <a:cxn ang="0">
                <a:pos x="703" y="59"/>
              </a:cxn>
              <a:cxn ang="0">
                <a:pos x="1037" y="0"/>
              </a:cxn>
              <a:cxn ang="0">
                <a:pos x="652" y="0"/>
              </a:cxn>
              <a:cxn ang="0">
                <a:pos x="447" y="80"/>
              </a:cxn>
              <a:cxn ang="0">
                <a:pos x="403" y="0"/>
              </a:cxn>
              <a:cxn ang="0">
                <a:pos x="242" y="103"/>
              </a:cxn>
              <a:cxn ang="0">
                <a:pos x="5042" y="48"/>
              </a:cxn>
              <a:cxn ang="0">
                <a:pos x="5097" y="167"/>
              </a:cxn>
              <a:cxn ang="0">
                <a:pos x="5196" y="84"/>
              </a:cxn>
              <a:cxn ang="0">
                <a:pos x="5298" y="348"/>
              </a:cxn>
              <a:cxn ang="0">
                <a:pos x="5229" y="392"/>
              </a:cxn>
              <a:cxn ang="0">
                <a:pos x="5298" y="456"/>
              </a:cxn>
              <a:cxn ang="0">
                <a:pos x="5185" y="665"/>
              </a:cxn>
              <a:cxn ang="0">
                <a:pos x="5130" y="270"/>
              </a:cxn>
              <a:cxn ang="0">
                <a:pos x="4895" y="59"/>
              </a:cxn>
              <a:cxn ang="0">
                <a:pos x="4375" y="43"/>
              </a:cxn>
              <a:cxn ang="0">
                <a:pos x="4554" y="43"/>
              </a:cxn>
              <a:cxn ang="0">
                <a:pos x="4683" y="61"/>
              </a:cxn>
              <a:cxn ang="0">
                <a:pos x="4767" y="61"/>
              </a:cxn>
              <a:cxn ang="0">
                <a:pos x="5298" y="18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663300"/>
            </a:solidFill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37148" y="0"/>
            <a:ext cx="11850053" cy="7315200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5709" y="0"/>
              </a:cxn>
              <a:cxn ang="0">
                <a:pos x="5709" y="19"/>
              </a:cxn>
              <a:cxn ang="0">
                <a:pos x="15" y="19"/>
              </a:cxn>
              <a:cxn ang="0">
                <a:pos x="15" y="0"/>
              </a:cxn>
              <a:cxn ang="0">
                <a:pos x="5709" y="0"/>
              </a:cxn>
              <a:cxn ang="0">
                <a:pos x="5724" y="0"/>
              </a:cxn>
              <a:cxn ang="0">
                <a:pos x="5724" y="10"/>
              </a:cxn>
              <a:cxn ang="0">
                <a:pos x="5709" y="10"/>
              </a:cxn>
              <a:cxn ang="0">
                <a:pos x="5709" y="0"/>
              </a:cxn>
              <a:cxn ang="0">
                <a:pos x="5724" y="10"/>
              </a:cxn>
              <a:cxn ang="0">
                <a:pos x="5724" y="4288"/>
              </a:cxn>
              <a:cxn ang="0">
                <a:pos x="5694" y="4288"/>
              </a:cxn>
              <a:cxn ang="0">
                <a:pos x="5694" y="10"/>
              </a:cxn>
              <a:cxn ang="0">
                <a:pos x="5724" y="10"/>
              </a:cxn>
              <a:cxn ang="0">
                <a:pos x="5724" y="4288"/>
              </a:cxn>
              <a:cxn ang="0">
                <a:pos x="5724" y="4298"/>
              </a:cxn>
              <a:cxn ang="0">
                <a:pos x="5709" y="4298"/>
              </a:cxn>
              <a:cxn ang="0">
                <a:pos x="5709" y="4288"/>
              </a:cxn>
              <a:cxn ang="0">
                <a:pos x="5724" y="4288"/>
              </a:cxn>
              <a:cxn ang="0">
                <a:pos x="5709" y="4298"/>
              </a:cxn>
              <a:cxn ang="0">
                <a:pos x="15" y="4298"/>
              </a:cxn>
              <a:cxn ang="0">
                <a:pos x="15" y="4279"/>
              </a:cxn>
              <a:cxn ang="0">
                <a:pos x="5709" y="4279"/>
              </a:cxn>
              <a:cxn ang="0">
                <a:pos x="5709" y="4298"/>
              </a:cxn>
              <a:cxn ang="0">
                <a:pos x="15" y="4298"/>
              </a:cxn>
              <a:cxn ang="0">
                <a:pos x="0" y="4298"/>
              </a:cxn>
              <a:cxn ang="0">
                <a:pos x="0" y="4288"/>
              </a:cxn>
              <a:cxn ang="0">
                <a:pos x="15" y="4288"/>
              </a:cxn>
              <a:cxn ang="0">
                <a:pos x="15" y="4298"/>
              </a:cxn>
              <a:cxn ang="0">
                <a:pos x="0" y="4288"/>
              </a:cxn>
              <a:cxn ang="0">
                <a:pos x="0" y="10"/>
              </a:cxn>
              <a:cxn ang="0">
                <a:pos x="30" y="10"/>
              </a:cxn>
              <a:cxn ang="0">
                <a:pos x="30" y="4288"/>
              </a:cxn>
              <a:cxn ang="0">
                <a:pos x="0" y="4288"/>
              </a:cxn>
              <a:cxn ang="0">
                <a:pos x="0" y="10"/>
              </a:cxn>
              <a:cxn ang="0">
                <a:pos x="0" y="0"/>
              </a:cxn>
              <a:cxn ang="0">
                <a:pos x="15" y="0"/>
              </a:cxn>
              <a:cxn ang="0">
                <a:pos x="15" y="10"/>
              </a:cxn>
              <a:cxn ang="0">
                <a:pos x="0" y="10"/>
              </a:cxn>
            </a:cxnLst>
            <a:rect l="0" t="0" r="r" b="b"/>
            <a:pathLst>
              <a:path w="5724" h="4298">
                <a:moveTo>
                  <a:pt x="15" y="0"/>
                </a:moveTo>
                <a:lnTo>
                  <a:pt x="5709" y="0"/>
                </a:lnTo>
                <a:lnTo>
                  <a:pt x="5709" y="19"/>
                </a:lnTo>
                <a:lnTo>
                  <a:pt x="15" y="19"/>
                </a:lnTo>
                <a:lnTo>
                  <a:pt x="15" y="0"/>
                </a:lnTo>
                <a:close/>
                <a:moveTo>
                  <a:pt x="5709" y="0"/>
                </a:moveTo>
                <a:lnTo>
                  <a:pt x="5724" y="0"/>
                </a:lnTo>
                <a:lnTo>
                  <a:pt x="5724" y="10"/>
                </a:lnTo>
                <a:lnTo>
                  <a:pt x="5709" y="10"/>
                </a:lnTo>
                <a:lnTo>
                  <a:pt x="5709" y="0"/>
                </a:lnTo>
                <a:close/>
                <a:moveTo>
                  <a:pt x="5724" y="10"/>
                </a:moveTo>
                <a:lnTo>
                  <a:pt x="5724" y="4288"/>
                </a:lnTo>
                <a:lnTo>
                  <a:pt x="5694" y="4288"/>
                </a:lnTo>
                <a:lnTo>
                  <a:pt x="5694" y="10"/>
                </a:lnTo>
                <a:lnTo>
                  <a:pt x="5724" y="10"/>
                </a:lnTo>
                <a:close/>
                <a:moveTo>
                  <a:pt x="5724" y="4288"/>
                </a:moveTo>
                <a:lnTo>
                  <a:pt x="5724" y="4298"/>
                </a:lnTo>
                <a:lnTo>
                  <a:pt x="5709" y="4298"/>
                </a:lnTo>
                <a:lnTo>
                  <a:pt x="5709" y="4288"/>
                </a:lnTo>
                <a:lnTo>
                  <a:pt x="5724" y="4288"/>
                </a:lnTo>
                <a:close/>
                <a:moveTo>
                  <a:pt x="5709" y="4298"/>
                </a:moveTo>
                <a:lnTo>
                  <a:pt x="15" y="4298"/>
                </a:lnTo>
                <a:lnTo>
                  <a:pt x="15" y="4279"/>
                </a:lnTo>
                <a:lnTo>
                  <a:pt x="5709" y="4279"/>
                </a:lnTo>
                <a:lnTo>
                  <a:pt x="5709" y="4298"/>
                </a:lnTo>
                <a:close/>
                <a:moveTo>
                  <a:pt x="15" y="4298"/>
                </a:moveTo>
                <a:lnTo>
                  <a:pt x="0" y="4298"/>
                </a:lnTo>
                <a:lnTo>
                  <a:pt x="0" y="4288"/>
                </a:lnTo>
                <a:lnTo>
                  <a:pt x="15" y="4288"/>
                </a:lnTo>
                <a:lnTo>
                  <a:pt x="15" y="4298"/>
                </a:lnTo>
                <a:close/>
                <a:moveTo>
                  <a:pt x="0" y="4288"/>
                </a:moveTo>
                <a:lnTo>
                  <a:pt x="0" y="10"/>
                </a:lnTo>
                <a:lnTo>
                  <a:pt x="30" y="10"/>
                </a:lnTo>
                <a:lnTo>
                  <a:pt x="30" y="4288"/>
                </a:lnTo>
                <a:lnTo>
                  <a:pt x="0" y="4288"/>
                </a:lnTo>
                <a:close/>
                <a:moveTo>
                  <a:pt x="0" y="10"/>
                </a:moveTo>
                <a:lnTo>
                  <a:pt x="0" y="0"/>
                </a:lnTo>
                <a:lnTo>
                  <a:pt x="15" y="0"/>
                </a:lnTo>
                <a:lnTo>
                  <a:pt x="15" y="10"/>
                </a:lnTo>
                <a:lnTo>
                  <a:pt x="0" y="10"/>
                </a:lnTo>
                <a:close/>
              </a:path>
            </a:pathLst>
          </a:custGeom>
          <a:solidFill>
            <a:srgbClr val="DA251D"/>
          </a:solidFill>
          <a:ln w="9525">
            <a:noFill/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6042660" y="2682240"/>
            <a:ext cx="79248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45480" y="2844800"/>
            <a:ext cx="198120" cy="2438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37020" y="2194560"/>
            <a:ext cx="2080260" cy="558101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98120" y="162560"/>
            <a:ext cx="11590020" cy="707136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lIns="98472" tIns="49236" rIns="98472" bIns="49236" anchor="ctr"/>
          <a:lstStyle/>
          <a:p>
            <a:endParaRPr lang="en-US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5646420" y="731520"/>
            <a:ext cx="0" cy="6421120"/>
          </a:xfrm>
          <a:prstGeom prst="line">
            <a:avLst/>
          </a:prstGeom>
          <a:noFill/>
          <a:ln w="9525" cap="rnd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98120" y="162560"/>
            <a:ext cx="11490960" cy="568960"/>
          </a:xfrm>
          <a:prstGeom prst="rect">
            <a:avLst/>
          </a:prstGeom>
          <a:solidFill>
            <a:schemeClr val="tx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lIns="98472" tIns="49236" rIns="98472" bIns="49236" anchor="ctr"/>
          <a:lstStyle/>
          <a:p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95300" y="325122"/>
            <a:ext cx="10698480" cy="43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err="1">
                <a:solidFill>
                  <a:srgbClr val="FFFF66"/>
                </a:solidFill>
                <a:latin typeface=".VnAristote" pitchFamily="34" charset="0"/>
              </a:rPr>
              <a:t>Ti</a:t>
            </a:r>
            <a:r>
              <a:rPr lang="en-US" dirty="0" err="1">
                <a:solidFill>
                  <a:srgbClr val="FFFF66"/>
                </a:solidFill>
              </a:rPr>
              <a:t>ết</a:t>
            </a:r>
            <a:r>
              <a:rPr lang="en-US" dirty="0">
                <a:solidFill>
                  <a:srgbClr val="FFFF66"/>
                </a:solidFill>
              </a:rPr>
              <a:t> 113 – </a:t>
            </a:r>
            <a:r>
              <a:rPr lang="en-US" dirty="0" err="1">
                <a:solidFill>
                  <a:srgbClr val="FFFF66"/>
                </a:solidFill>
              </a:rPr>
              <a:t>Văn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en-US" dirty="0" err="1">
                <a:solidFill>
                  <a:srgbClr val="FFFF66"/>
                </a:solidFill>
              </a:rPr>
              <a:t>bản</a:t>
            </a:r>
            <a:r>
              <a:rPr lang="en-US" dirty="0">
                <a:solidFill>
                  <a:srgbClr val="FFFF66"/>
                </a:solidFill>
              </a:rPr>
              <a:t>:</a:t>
            </a:r>
            <a:r>
              <a:rPr lang="en-US" sz="2200" dirty="0">
                <a:solidFill>
                  <a:srgbClr val="FFFF66"/>
                </a:solidFill>
                <a:latin typeface=".VnAristote" pitchFamily="34" charset="0"/>
              </a:rPr>
              <a:t>                                                                     - </a:t>
            </a:r>
            <a:r>
              <a:rPr lang="en-US" sz="2200" dirty="0" err="1">
                <a:solidFill>
                  <a:srgbClr val="FFFF66"/>
                </a:solidFill>
                <a:latin typeface=".VnAristote" pitchFamily="34" charset="0"/>
              </a:rPr>
              <a:t>H</a:t>
            </a:r>
            <a:r>
              <a:rPr lang="en-US" dirty="0" err="1">
                <a:solidFill>
                  <a:srgbClr val="FFFF66"/>
                </a:solidFill>
              </a:rPr>
              <a:t>à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en-US" dirty="0" err="1">
                <a:solidFill>
                  <a:srgbClr val="FFFF66"/>
                </a:solidFill>
              </a:rPr>
              <a:t>Ánh</a:t>
            </a:r>
            <a:r>
              <a:rPr lang="en-US" dirty="0">
                <a:solidFill>
                  <a:srgbClr val="FFFF66"/>
                </a:solidFill>
              </a:rPr>
              <a:t> Minh- 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4494848" y="81280"/>
            <a:ext cx="3330893" cy="589280"/>
          </a:xfrm>
          <a:prstGeom prst="rect">
            <a:avLst/>
          </a:prstGeom>
        </p:spPr>
        <p:txBody>
          <a:bodyPr wrap="none" lIns="98472" tIns="49236" rIns="98472" bIns="4923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7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VogueH"/>
              </a:rPr>
              <a:t>ca huÕ trªn s«ng h­¬ng</a:t>
            </a:r>
            <a:endParaRPr lang="en-US" sz="17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VogueH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97180" y="731520"/>
            <a:ext cx="3665220" cy="8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  <a:r>
              <a:rPr lang="en-US" sz="2000" b="1" u="sng" dirty="0" err="1">
                <a:solidFill>
                  <a:srgbClr val="FF0000"/>
                </a:solidFill>
              </a:rPr>
              <a:t>Tìm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hiểu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chung</a:t>
            </a:r>
            <a:r>
              <a:rPr lang="en-US" sz="2000" b="1" u="sng" dirty="0">
                <a:solidFill>
                  <a:srgbClr val="FF0000"/>
                </a:solidFill>
              </a:rPr>
              <a:t>: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95300" y="1038014"/>
            <a:ext cx="2872740" cy="8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b="1" i="1" u="sng">
                <a:solidFill>
                  <a:srgbClr val="FFFF00"/>
                </a:solidFill>
              </a:rPr>
              <a:t>1. Tác giả:</a:t>
            </a:r>
          </a:p>
          <a:p>
            <a:pPr>
              <a:spcBef>
                <a:spcPct val="50000"/>
              </a:spcBef>
            </a:pPr>
            <a:endParaRPr lang="en-US" b="1" i="1" u="sng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94360" y="1315721"/>
            <a:ext cx="3268980" cy="39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- Hà Ánh Minh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95300" y="1625601"/>
            <a:ext cx="297180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u="sng">
                <a:solidFill>
                  <a:srgbClr val="FFFF00"/>
                </a:solidFill>
              </a:rPr>
              <a:t>2. Tác phẩm: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94360" y="1950721"/>
            <a:ext cx="505206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- In trên báo “ Người Hà Nội”</a:t>
            </a:r>
          </a:p>
        </p:txBody>
      </p:sp>
      <p:pic>
        <p:nvPicPr>
          <p:cNvPr id="7180" name="Picture 12" descr="nền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4" descr="cung điện hu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7772400" y="685800"/>
            <a:ext cx="3505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đại nội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533400" y="6096000"/>
            <a:ext cx="3124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8" name="Picture 2" descr="C:\Documents and Settings\THANH TAI\My Documents\Downloads\Cau-Trang-Ti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956" y="0"/>
            <a:ext cx="11918157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685800" y="8382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 descr="Kết quả hình ảnh cho bún bò hu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Kết quả hình ảnh cho bánh bèo hu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foody-upload-api-foody-mobile-bun-hh-1908061416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7200" y="59436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Bún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banh-beo-chen-600x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" y="61722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Chưa thử 16 món đặc sản Huế này, bạn chưa đến Huế"/>
          <p:cNvPicPr>
            <a:picLocks noChangeAspect="1" noChangeArrowheads="1"/>
          </p:cNvPicPr>
          <p:nvPr/>
        </p:nvPicPr>
        <p:blipFill>
          <a:blip r:embed="rId2"/>
          <a:srcRect t="18750"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1219200" y="5867400"/>
            <a:ext cx="2819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Nem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lụi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Kết quả hình ảnh cho bánh bột lọ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1887200" cy="73152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81000" y="58674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lọc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Kết quả hình ảnh cho bánh nậm hu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4996" name="Picture 4" descr="Chưa thử 16 món đặc sản Huế này, bạn chưa đến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256"/>
            <a:ext cx="11887200" cy="7318456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81000" y="5867400"/>
            <a:ext cx="3733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khoái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h-n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" y="5867400"/>
            <a:ext cx="3200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nậm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Kết quả hình ảnh cho bánh ram 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1919720" cy="73152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81000" y="5867400"/>
            <a:ext cx="3200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ram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20" name="Media Placeholder 3"/>
          <p:cNvSpPr>
            <a:spLocks noGrp="1" noTextEdit="1"/>
          </p:cNvSpPr>
          <p:nvPr>
            <p:ph type="media" sz="half" idx="2"/>
          </p:nvPr>
        </p:nvSpPr>
        <p:spPr/>
      </p:sp>
      <p:pic>
        <p:nvPicPr>
          <p:cNvPr id="9221" name="Picture 2" descr="C:\Users\Administrator\Desktop\Tinh-thua-thien-h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7" y="0"/>
            <a:ext cx="1123711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Kết quả hình ảnh cho áo dài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1887201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ca Huế trên thuyền rồ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8" y="0"/>
            <a:ext cx="1198342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hue-dinner-cruise-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55" y="0"/>
            <a:ext cx="4055855" cy="3663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2" name="Picture 4" descr="Kết quả hình ảnh cho ca huế trên sông hươ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151" y="1"/>
            <a:ext cx="4039849" cy="373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4" name="Picture 6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0066" y="-1"/>
            <a:ext cx="4003334" cy="3733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WordArt 14"/>
          <p:cNvSpPr>
            <a:spLocks noChangeArrowheads="1" noChangeShapeType="1" noTextEdit="1"/>
          </p:cNvSpPr>
          <p:nvPr/>
        </p:nvSpPr>
        <p:spPr bwMode="auto">
          <a:xfrm>
            <a:off x="609600" y="4267200"/>
            <a:ext cx="10668000" cy="1383454"/>
          </a:xfrm>
          <a:prstGeom prst="rect">
            <a:avLst/>
          </a:prstGeom>
        </p:spPr>
        <p:txBody>
          <a:bodyPr wrap="none" lIns="98472" tIns="49236" rIns="98472" bIns="4923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5200" i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 Huế trên sông Hương</a:t>
            </a:r>
            <a:endParaRPr lang="en-US" sz="5200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0503" y="5943600"/>
            <a:ext cx="4044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4400" b="1" i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 Minh_</a:t>
            </a:r>
            <a:endParaRPr lang="en-US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41">
            <a:off x="7710686" y="2455864"/>
            <a:ext cx="3679416" cy="345731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162800" cy="54864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838200" y="1447800"/>
            <a:ext cx="55378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I. </a:t>
            </a:r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endParaRPr lang="zh-CN" altLang="en-US" sz="8800" b="1" i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33400"/>
            <a:ext cx="4800600" cy="438701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6769101" y="1195973"/>
            <a:ext cx="3746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3200" b="1" spc="600">
                <a:solidFill>
                  <a:srgbClr val="909A2A"/>
                </a:solidFill>
                <a:latin typeface="叶根友圆趣卡通体" panose="02010601030101010101" pitchFamily="2" charset="-122"/>
                <a:ea typeface="叶根友圆趣卡通体" panose="02010601030101010101" pitchFamily="2" charset="-122"/>
              </a:defRPr>
            </a:lvl1pPr>
          </a:lstStyle>
          <a:p>
            <a:pPr algn="ctr"/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Thảo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luận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đôi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hoàn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thiện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ý </a:t>
            </a:r>
            <a:r>
              <a:rPr lang="en-US" altLang="zh-CN" sz="4000" i="1" dirty="0" err="1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</a:t>
            </a:r>
            <a:r>
              <a:rPr lang="en-US" altLang="zh-CN" sz="4000" i="1" dirty="0" smtClean="0">
                <a:solidFill>
                  <a:srgbClr val="C14F34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zh-CN" altLang="en-US" sz="4000" i="1" dirty="0">
              <a:solidFill>
                <a:srgbClr val="C14F34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5029200" cy="502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9"/>
          <p:cNvSpPr/>
          <p:nvPr/>
        </p:nvSpPr>
        <p:spPr>
          <a:xfrm rot="16200000">
            <a:off x="-879946" y="2980223"/>
            <a:ext cx="1759893" cy="3147474"/>
          </a:xfrm>
          <a:custGeom>
            <a:avLst/>
            <a:gdLst>
              <a:gd name="connsiteX0" fmla="*/ 2859314 w 2859314"/>
              <a:gd name="connsiteY0" fmla="*/ 0 h 5113730"/>
              <a:gd name="connsiteX1" fmla="*/ 2859314 w 2859314"/>
              <a:gd name="connsiteY1" fmla="*/ 5113730 h 5113730"/>
              <a:gd name="connsiteX2" fmla="*/ 2600663 w 2859314"/>
              <a:gd name="connsiteY2" fmla="*/ 5110713 h 5113730"/>
              <a:gd name="connsiteX3" fmla="*/ 725446 w 2859314"/>
              <a:gd name="connsiteY3" fmla="*/ 4964525 h 5113730"/>
              <a:gd name="connsiteX4" fmla="*/ 0 w 2859314"/>
              <a:gd name="connsiteY4" fmla="*/ 4871620 h 5113730"/>
              <a:gd name="connsiteX5" fmla="*/ 0 w 2859314"/>
              <a:gd name="connsiteY5" fmla="*/ 242109 h 5113730"/>
              <a:gd name="connsiteX6" fmla="*/ 725446 w 2859314"/>
              <a:gd name="connsiteY6" fmla="*/ 149204 h 5113730"/>
              <a:gd name="connsiteX7" fmla="*/ 2600663 w 2859314"/>
              <a:gd name="connsiteY7" fmla="*/ 3016 h 5113730"/>
              <a:gd name="connsiteX8" fmla="*/ 2859314 w 2859314"/>
              <a:gd name="connsiteY8" fmla="*/ 0 h 511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3730">
                <a:moveTo>
                  <a:pt x="2859314" y="0"/>
                </a:moveTo>
                <a:lnTo>
                  <a:pt x="2859314" y="5113730"/>
                </a:lnTo>
                <a:lnTo>
                  <a:pt x="2600663" y="5110713"/>
                </a:lnTo>
                <a:cubicBezTo>
                  <a:pt x="1989056" y="5095293"/>
                  <a:pt x="1361179" y="5039624"/>
                  <a:pt x="725446" y="4964525"/>
                </a:cubicBezTo>
                <a:lnTo>
                  <a:pt x="0" y="4871620"/>
                </a:lnTo>
                <a:lnTo>
                  <a:pt x="0" y="242109"/>
                </a:lnTo>
                <a:lnTo>
                  <a:pt x="725446" y="149204"/>
                </a:lnTo>
                <a:cubicBezTo>
                  <a:pt x="1361179" y="74105"/>
                  <a:pt x="1989056" y="18436"/>
                  <a:pt x="2600663" y="3016"/>
                </a:cubicBezTo>
                <a:lnTo>
                  <a:pt x="285931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10"/>
          <p:cNvSpPr/>
          <p:nvPr/>
        </p:nvSpPr>
        <p:spPr>
          <a:xfrm rot="16200000">
            <a:off x="-879946" y="1063133"/>
            <a:ext cx="1759893" cy="3146037"/>
          </a:xfrm>
          <a:custGeom>
            <a:avLst/>
            <a:gdLst>
              <a:gd name="connsiteX0" fmla="*/ 0 w 2859314"/>
              <a:gd name="connsiteY0" fmla="*/ 0 h 5111395"/>
              <a:gd name="connsiteX1" fmla="*/ 214891 w 2859314"/>
              <a:gd name="connsiteY1" fmla="*/ 3443 h 5111395"/>
              <a:gd name="connsiteX2" fmla="*/ 2096521 w 2859314"/>
              <a:gd name="connsiteY2" fmla="*/ 152289 h 5111395"/>
              <a:gd name="connsiteX3" fmla="*/ 2859314 w 2859314"/>
              <a:gd name="connsiteY3" fmla="*/ 248821 h 5111395"/>
              <a:gd name="connsiteX4" fmla="*/ 2859314 w 2859314"/>
              <a:gd name="connsiteY4" fmla="*/ 4862574 h 5111395"/>
              <a:gd name="connsiteX5" fmla="*/ 2096521 w 2859314"/>
              <a:gd name="connsiteY5" fmla="*/ 4959106 h 5111395"/>
              <a:gd name="connsiteX6" fmla="*/ 214891 w 2859314"/>
              <a:gd name="connsiteY6" fmla="*/ 5107952 h 5111395"/>
              <a:gd name="connsiteX7" fmla="*/ 0 w 2859314"/>
              <a:gd name="connsiteY7" fmla="*/ 5111395 h 5111395"/>
              <a:gd name="connsiteX8" fmla="*/ 0 w 2859314"/>
              <a:gd name="connsiteY8" fmla="*/ 0 h 511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1395">
                <a:moveTo>
                  <a:pt x="0" y="0"/>
                </a:moveTo>
                <a:lnTo>
                  <a:pt x="214891" y="3443"/>
                </a:lnTo>
                <a:cubicBezTo>
                  <a:pt x="827219" y="21167"/>
                  <a:pt x="1457529" y="77426"/>
                  <a:pt x="2096521" y="152289"/>
                </a:cubicBezTo>
                <a:lnTo>
                  <a:pt x="2859314" y="248821"/>
                </a:lnTo>
                <a:lnTo>
                  <a:pt x="2859314" y="4862574"/>
                </a:lnTo>
                <a:lnTo>
                  <a:pt x="2096521" y="4959106"/>
                </a:lnTo>
                <a:cubicBezTo>
                  <a:pt x="1457529" y="5033969"/>
                  <a:pt x="827219" y="5090228"/>
                  <a:pt x="214891" y="5107952"/>
                </a:cubicBezTo>
                <a:lnTo>
                  <a:pt x="0" y="51113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 rot="16200000">
            <a:off x="-875479" y="5074742"/>
            <a:ext cx="1750960" cy="2802983"/>
          </a:xfrm>
          <a:custGeom>
            <a:avLst/>
            <a:gdLst>
              <a:gd name="connsiteX0" fmla="*/ 2844800 w 2844800"/>
              <a:gd name="connsiteY0" fmla="*/ 0 h 4554033"/>
              <a:gd name="connsiteX1" fmla="*/ 2844800 w 2844800"/>
              <a:gd name="connsiteY1" fmla="*/ 4554033 h 4554033"/>
              <a:gd name="connsiteX2" fmla="*/ 2304795 w 2844800"/>
              <a:gd name="connsiteY2" fmla="*/ 4477792 h 4554033"/>
              <a:gd name="connsiteX3" fmla="*/ 0 w 2844800"/>
              <a:gd name="connsiteY3" fmla="*/ 4167464 h 4554033"/>
              <a:gd name="connsiteX4" fmla="*/ 0 w 2844800"/>
              <a:gd name="connsiteY4" fmla="*/ 3768359 h 4554033"/>
              <a:gd name="connsiteX5" fmla="*/ 0 w 2844800"/>
              <a:gd name="connsiteY5" fmla="*/ 785674 h 4554033"/>
              <a:gd name="connsiteX6" fmla="*/ 0 w 2844800"/>
              <a:gd name="connsiteY6" fmla="*/ 386569 h 4554033"/>
              <a:gd name="connsiteX7" fmla="*/ 2304795 w 2844800"/>
              <a:gd name="connsiteY7" fmla="*/ 76241 h 4554033"/>
              <a:gd name="connsiteX8" fmla="*/ 2844800 w 2844800"/>
              <a:gd name="connsiteY8" fmla="*/ 0 h 455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00" h="4554033">
                <a:moveTo>
                  <a:pt x="2844800" y="0"/>
                </a:moveTo>
                <a:lnTo>
                  <a:pt x="2844800" y="4554033"/>
                </a:lnTo>
                <a:lnTo>
                  <a:pt x="2304795" y="4477792"/>
                </a:lnTo>
                <a:cubicBezTo>
                  <a:pt x="1533298" y="4366355"/>
                  <a:pt x="760186" y="4250921"/>
                  <a:pt x="0" y="4167464"/>
                </a:cubicBezTo>
                <a:lnTo>
                  <a:pt x="0" y="3768359"/>
                </a:lnTo>
                <a:lnTo>
                  <a:pt x="0" y="785674"/>
                </a:lnTo>
                <a:lnTo>
                  <a:pt x="0" y="386569"/>
                </a:lnTo>
                <a:cubicBezTo>
                  <a:pt x="760186" y="303112"/>
                  <a:pt x="1533298" y="187678"/>
                  <a:pt x="2304795" y="76241"/>
                </a:cubicBezTo>
                <a:lnTo>
                  <a:pt x="2844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任意多边形 12"/>
          <p:cNvSpPr/>
          <p:nvPr/>
        </p:nvSpPr>
        <p:spPr>
          <a:xfrm rot="16200000">
            <a:off x="-875344" y="-675042"/>
            <a:ext cx="1750690" cy="2795975"/>
          </a:xfrm>
          <a:custGeom>
            <a:avLst/>
            <a:gdLst>
              <a:gd name="connsiteX0" fmla="*/ 0 w 2844362"/>
              <a:gd name="connsiteY0" fmla="*/ 0 h 4542647"/>
              <a:gd name="connsiteX1" fmla="*/ 526130 w 2844362"/>
              <a:gd name="connsiteY1" fmla="*/ 73100 h 4542647"/>
              <a:gd name="connsiteX2" fmla="*/ 2844362 w 2844362"/>
              <a:gd name="connsiteY2" fmla="*/ 380876 h 4542647"/>
              <a:gd name="connsiteX3" fmla="*/ 2844362 w 2844362"/>
              <a:gd name="connsiteY3" fmla="*/ 779981 h 4542647"/>
              <a:gd name="connsiteX4" fmla="*/ 2844362 w 2844362"/>
              <a:gd name="connsiteY4" fmla="*/ 3762666 h 4542647"/>
              <a:gd name="connsiteX5" fmla="*/ 2844362 w 2844362"/>
              <a:gd name="connsiteY5" fmla="*/ 4161771 h 4542647"/>
              <a:gd name="connsiteX6" fmla="*/ 526130 w 2844362"/>
              <a:gd name="connsiteY6" fmla="*/ 4469547 h 4542647"/>
              <a:gd name="connsiteX7" fmla="*/ 0 w 2844362"/>
              <a:gd name="connsiteY7" fmla="*/ 4542647 h 4542647"/>
              <a:gd name="connsiteX8" fmla="*/ 0 w 2844362"/>
              <a:gd name="connsiteY8" fmla="*/ 0 h 45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362" h="4542647">
                <a:moveTo>
                  <a:pt x="0" y="0"/>
                </a:moveTo>
                <a:lnTo>
                  <a:pt x="526130" y="73100"/>
                </a:lnTo>
                <a:cubicBezTo>
                  <a:pt x="1302446" y="183346"/>
                  <a:pt x="2080548" y="297419"/>
                  <a:pt x="2844362" y="380876"/>
                </a:cubicBezTo>
                <a:lnTo>
                  <a:pt x="2844362" y="779981"/>
                </a:lnTo>
                <a:lnTo>
                  <a:pt x="2844362" y="3762666"/>
                </a:lnTo>
                <a:lnTo>
                  <a:pt x="2844362" y="4161771"/>
                </a:lnTo>
                <a:cubicBezTo>
                  <a:pt x="2080548" y="4245228"/>
                  <a:pt x="1302446" y="4359301"/>
                  <a:pt x="526130" y="4469547"/>
                </a:cubicBezTo>
                <a:lnTo>
                  <a:pt x="0" y="45426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435114"/>
            <a:ext cx="27286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34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5"/>
          <p:cNvGrpSpPr/>
          <p:nvPr/>
        </p:nvGrpSpPr>
        <p:grpSpPr>
          <a:xfrm>
            <a:off x="1905000" y="304800"/>
            <a:ext cx="2743200" cy="1066800"/>
            <a:chOff x="3677418" y="3398339"/>
            <a:chExt cx="4117240" cy="1048883"/>
          </a:xfrm>
        </p:grpSpPr>
        <p:sp>
          <p:nvSpPr>
            <p:cNvPr id="9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35015" y="457200"/>
            <a:ext cx="1955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5"/>
          <p:cNvGrpSpPr/>
          <p:nvPr/>
        </p:nvGrpSpPr>
        <p:grpSpPr>
          <a:xfrm>
            <a:off x="1981200" y="1905000"/>
            <a:ext cx="2743200" cy="1066800"/>
            <a:chOff x="3677418" y="3398339"/>
            <a:chExt cx="4117240" cy="1048883"/>
          </a:xfrm>
        </p:grpSpPr>
        <p:sp>
          <p:nvSpPr>
            <p:cNvPr id="13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11215" y="2057400"/>
            <a:ext cx="2145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组合 5"/>
          <p:cNvGrpSpPr/>
          <p:nvPr/>
        </p:nvGrpSpPr>
        <p:grpSpPr>
          <a:xfrm>
            <a:off x="1981200" y="3581400"/>
            <a:ext cx="2743200" cy="1066800"/>
            <a:chOff x="3677418" y="3398339"/>
            <a:chExt cx="4117240" cy="1048883"/>
          </a:xfrm>
        </p:grpSpPr>
        <p:sp>
          <p:nvSpPr>
            <p:cNvPr id="17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11215" y="3733800"/>
            <a:ext cx="2137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组合 5"/>
          <p:cNvGrpSpPr/>
          <p:nvPr/>
        </p:nvGrpSpPr>
        <p:grpSpPr>
          <a:xfrm>
            <a:off x="1905000" y="5410200"/>
            <a:ext cx="2743200" cy="1066800"/>
            <a:chOff x="3677418" y="3398339"/>
            <a:chExt cx="4117240" cy="1048883"/>
          </a:xfrm>
        </p:grpSpPr>
        <p:sp>
          <p:nvSpPr>
            <p:cNvPr id="21" name="任意多边形 6"/>
            <p:cNvSpPr/>
            <p:nvPr/>
          </p:nvSpPr>
          <p:spPr>
            <a:xfrm>
              <a:off x="3863223" y="3435366"/>
              <a:ext cx="3745630" cy="954214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7"/>
            <p:cNvSpPr/>
            <p:nvPr/>
          </p:nvSpPr>
          <p:spPr>
            <a:xfrm>
              <a:off x="3677418" y="3398339"/>
              <a:ext cx="4117240" cy="1048883"/>
            </a:xfrm>
            <a:custGeom>
              <a:avLst/>
              <a:gdLst>
                <a:gd name="connsiteX0" fmla="*/ 72229 w 1882873"/>
                <a:gd name="connsiteY0" fmla="*/ 271775 h 388074"/>
                <a:gd name="connsiteX1" fmla="*/ 805654 w 1882873"/>
                <a:gd name="connsiteY1" fmla="*/ 386075 h 388074"/>
                <a:gd name="connsiteX2" fmla="*/ 1748629 w 1882873"/>
                <a:gd name="connsiteY2" fmla="*/ 328925 h 388074"/>
                <a:gd name="connsiteX3" fmla="*/ 1786729 w 1882873"/>
                <a:gd name="connsiteY3" fmla="*/ 138425 h 388074"/>
                <a:gd name="connsiteX4" fmla="*/ 900904 w 1882873"/>
                <a:gd name="connsiteY4" fmla="*/ 5075 h 388074"/>
                <a:gd name="connsiteX5" fmla="*/ 119854 w 1882873"/>
                <a:gd name="connsiteY5" fmla="*/ 52700 h 388074"/>
                <a:gd name="connsiteX6" fmla="*/ 72229 w 1882873"/>
                <a:gd name="connsiteY6" fmla="*/ 271775 h 38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2873" h="388074">
                  <a:moveTo>
                    <a:pt x="72229" y="271775"/>
                  </a:moveTo>
                  <a:cubicBezTo>
                    <a:pt x="186529" y="327338"/>
                    <a:pt x="526254" y="376550"/>
                    <a:pt x="805654" y="386075"/>
                  </a:cubicBezTo>
                  <a:cubicBezTo>
                    <a:pt x="1085054" y="395600"/>
                    <a:pt x="1585117" y="370200"/>
                    <a:pt x="1748629" y="328925"/>
                  </a:cubicBezTo>
                  <a:cubicBezTo>
                    <a:pt x="1912141" y="287650"/>
                    <a:pt x="1928016" y="192400"/>
                    <a:pt x="1786729" y="138425"/>
                  </a:cubicBezTo>
                  <a:cubicBezTo>
                    <a:pt x="1645442" y="84450"/>
                    <a:pt x="1178716" y="19362"/>
                    <a:pt x="900904" y="5075"/>
                  </a:cubicBezTo>
                  <a:cubicBezTo>
                    <a:pt x="623092" y="-9212"/>
                    <a:pt x="256379" y="6663"/>
                    <a:pt x="119854" y="52700"/>
                  </a:cubicBezTo>
                  <a:cubicBezTo>
                    <a:pt x="-16671" y="98737"/>
                    <a:pt x="-42071" y="216212"/>
                    <a:pt x="72229" y="271775"/>
                  </a:cubicBezTo>
                  <a:close/>
                </a:path>
              </a:pathLst>
            </a:custGeom>
            <a:noFill/>
            <a:ln>
              <a:solidFill>
                <a:srgbClr val="D2A1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392110" y="5562600"/>
            <a:ext cx="1798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51619" y="1828800"/>
            <a:ext cx="5597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0200" y="3727847"/>
            <a:ext cx="640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4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6400" y="4800600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altLang="en-US" sz="3200" i="1" dirty="0" smtClean="0">
                <a:solidFill>
                  <a:srgbClr val="9900FF"/>
                </a:solidFill>
                <a:latin typeface="+mj-lt"/>
              </a:rPr>
              <a:t>S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altLang="en-US" sz="3200" i="1" dirty="0" smtClean="0">
                <a:solidFill>
                  <a:srgbClr val="9900FF"/>
                </a:solidFill>
                <a:latin typeface="+mj-lt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400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86400" y="6186607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400" b="1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altLang="en-US" sz="3200" i="1" dirty="0" smtClean="0">
                <a:solidFill>
                  <a:srgbClr val="9900FF"/>
                </a:solidFill>
                <a:latin typeface="+mj-lt"/>
              </a:rPr>
              <a:t>N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hững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200" i="1" dirty="0" err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400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>
            <a:stCxn id="22" idx="3"/>
            <a:endCxn id="26" idx="1"/>
          </p:cNvCxnSpPr>
          <p:nvPr/>
        </p:nvCxnSpPr>
        <p:spPr>
          <a:xfrm flipV="1">
            <a:off x="4508126" y="5354598"/>
            <a:ext cx="978274" cy="4361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2"/>
            <a:endCxn id="28" idx="1"/>
          </p:cNvCxnSpPr>
          <p:nvPr/>
        </p:nvCxnSpPr>
        <p:spPr>
          <a:xfrm>
            <a:off x="4452617" y="6314402"/>
            <a:ext cx="1033783" cy="4262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http://doicuoi.vn/upload/public/2015/07/21/logo.gif"/>
          <p:cNvPicPr>
            <a:picLocks noChangeAspect="1" noChangeArrowheads="1"/>
          </p:cNvPicPr>
          <p:nvPr/>
        </p:nvPicPr>
        <p:blipFill>
          <a:blip r:embed="rId2"/>
          <a:srcRect r="14845"/>
          <a:stretch>
            <a:fillRect/>
          </a:stretch>
        </p:blipFill>
        <p:spPr bwMode="auto">
          <a:xfrm>
            <a:off x="2743200" y="1503680"/>
            <a:ext cx="8305110" cy="1544320"/>
          </a:xfrm>
          <a:prstGeom prst="rect">
            <a:avLst/>
          </a:prstGeom>
          <a:noFill/>
        </p:spPr>
      </p:pic>
      <p:pic>
        <p:nvPicPr>
          <p:cNvPr id="35" name="Picture 4" descr="http://www.nguoihanoi.com.vn/uploads/Hn3_2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3312" y="3566160"/>
            <a:ext cx="4846971" cy="2600960"/>
          </a:xfrm>
          <a:prstGeom prst="rect">
            <a:avLst/>
          </a:prstGeom>
          <a:noFill/>
        </p:spPr>
      </p:pic>
      <p:pic>
        <p:nvPicPr>
          <p:cNvPr id="36" name="Picture 6" descr="http://www.nguoihanoi.com.vn/uploads/Hn1_12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3505200"/>
            <a:ext cx="4655820" cy="2597710"/>
          </a:xfrm>
          <a:prstGeom prst="rect">
            <a:avLst/>
          </a:prstGeom>
          <a:noFill/>
        </p:spPr>
      </p:pic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5"/>
          <a:srcRect l="27500" t="30222" r="55000" b="36000"/>
          <a:stretch>
            <a:fillRect/>
          </a:stretch>
        </p:blipFill>
        <p:spPr bwMode="auto">
          <a:xfrm>
            <a:off x="8610600" y="228600"/>
            <a:ext cx="2667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19" grpId="0"/>
      <p:bldP spid="23" grpId="0"/>
      <p:bldP spid="24" grpId="0"/>
      <p:bldP spid="25" grpId="0"/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41">
            <a:off x="7710686" y="2455864"/>
            <a:ext cx="3679416" cy="345731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162800" cy="54864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838200" y="1636216"/>
            <a:ext cx="55378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6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II. </a:t>
            </a:r>
            <a:r>
              <a:rPr lang="en-US" altLang="zh-CN" sz="86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Đọc</a:t>
            </a:r>
            <a:r>
              <a:rPr lang="en-US" altLang="zh-CN" sz="86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6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US" altLang="zh-CN" sz="86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6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văn</a:t>
            </a:r>
            <a:r>
              <a:rPr lang="en-US" altLang="zh-CN" sz="86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6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endParaRPr lang="zh-CN" altLang="en-US" sz="8600" b="1" i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49bef45-1a50-439a-8a2a-2f56931756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:a16="http://schemas.microsoft.com/office/drawing/2014/main" id="{E6871FC8-32F7-4D90-92A5-FA31A45C409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62793" y="457200"/>
            <a:ext cx="4528407" cy="5810345"/>
            <a:chOff x="4126391" y="959744"/>
            <a:chExt cx="3928112" cy="5040112"/>
          </a:xfrm>
        </p:grpSpPr>
        <p:sp>
          <p:nvSpPr>
            <p:cNvPr id="3" name="ïŝ1íḋê">
              <a:extLst>
                <a:ext uri="{FF2B5EF4-FFF2-40B4-BE49-F238E27FC236}">
                  <a16:creationId xmlns:a16="http://schemas.microsoft.com/office/drawing/2014/main" id="{E10B207C-7EC6-417C-A7FC-C8033CD78186}"/>
                </a:ext>
              </a:extLst>
            </p:cNvPr>
            <p:cNvSpPr/>
            <p:nvPr/>
          </p:nvSpPr>
          <p:spPr bwMode="auto">
            <a:xfrm>
              <a:off x="5054831" y="959744"/>
              <a:ext cx="8290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îṡlidé">
              <a:extLst>
                <a:ext uri="{FF2B5EF4-FFF2-40B4-BE49-F238E27FC236}">
                  <a16:creationId xmlns:a16="http://schemas.microsoft.com/office/drawing/2014/main" id="{9561DF98-8A20-48B7-8FEE-6C19CAA39654}"/>
                </a:ext>
              </a:extLst>
            </p:cNvPr>
            <p:cNvSpPr/>
            <p:nvPr/>
          </p:nvSpPr>
          <p:spPr bwMode="auto">
            <a:xfrm>
              <a:off x="6158539" y="2449514"/>
              <a:ext cx="510406" cy="207242"/>
            </a:xfrm>
            <a:custGeom>
              <a:avLst/>
              <a:gdLst>
                <a:gd name="T0" fmla="*/ 431 w 431"/>
                <a:gd name="T1" fmla="*/ 73 h 175"/>
                <a:gd name="T2" fmla="*/ 34 w 431"/>
                <a:gd name="T3" fmla="*/ 0 h 175"/>
                <a:gd name="T4" fmla="*/ 0 w 431"/>
                <a:gd name="T5" fmla="*/ 94 h 175"/>
                <a:gd name="T6" fmla="*/ 427 w 431"/>
                <a:gd name="T7" fmla="*/ 175 h 175"/>
                <a:gd name="T8" fmla="*/ 431 w 431"/>
                <a:gd name="T9" fmla="*/ 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5">
                  <a:moveTo>
                    <a:pt x="431" y="73"/>
                  </a:moveTo>
                  <a:lnTo>
                    <a:pt x="34" y="0"/>
                  </a:lnTo>
                  <a:lnTo>
                    <a:pt x="0" y="94"/>
                  </a:lnTo>
                  <a:lnTo>
                    <a:pt x="427" y="175"/>
                  </a:lnTo>
                  <a:lnTo>
                    <a:pt x="431" y="73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îŝ1îďe">
              <a:extLst>
                <a:ext uri="{FF2B5EF4-FFF2-40B4-BE49-F238E27FC236}">
                  <a16:creationId xmlns:a16="http://schemas.microsoft.com/office/drawing/2014/main" id="{1E830E78-E8F0-4521-9C60-66D3E6D2BEDF}"/>
                </a:ext>
              </a:extLst>
            </p:cNvPr>
            <p:cNvSpPr/>
            <p:nvPr/>
          </p:nvSpPr>
          <p:spPr bwMode="auto">
            <a:xfrm>
              <a:off x="6465256" y="2558464"/>
              <a:ext cx="316192" cy="118424"/>
            </a:xfrm>
            <a:custGeom>
              <a:avLst/>
              <a:gdLst>
                <a:gd name="T0" fmla="*/ 0 w 154"/>
                <a:gd name="T1" fmla="*/ 29 h 58"/>
                <a:gd name="T2" fmla="*/ 85 w 154"/>
                <a:gd name="T3" fmla="*/ 0 h 58"/>
                <a:gd name="T4" fmla="*/ 154 w 154"/>
                <a:gd name="T5" fmla="*/ 58 h 58"/>
                <a:gd name="T6" fmla="*/ 0 w 154"/>
                <a:gd name="T7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8">
                  <a:moveTo>
                    <a:pt x="0" y="29"/>
                  </a:moveTo>
                  <a:cubicBezTo>
                    <a:pt x="30" y="35"/>
                    <a:pt x="66" y="23"/>
                    <a:pt x="85" y="0"/>
                  </a:cubicBezTo>
                  <a:cubicBezTo>
                    <a:pt x="94" y="28"/>
                    <a:pt x="124" y="53"/>
                    <a:pt x="154" y="5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íṩlïḋé">
              <a:extLst>
                <a:ext uri="{FF2B5EF4-FFF2-40B4-BE49-F238E27FC236}">
                  <a16:creationId xmlns:a16="http://schemas.microsoft.com/office/drawing/2014/main" id="{C09C7676-82B8-4B66-A216-286ED33B4FD7}"/>
                </a:ext>
              </a:extLst>
            </p:cNvPr>
            <p:cNvSpPr/>
            <p:nvPr/>
          </p:nvSpPr>
          <p:spPr bwMode="auto">
            <a:xfrm>
              <a:off x="6041300" y="2479120"/>
              <a:ext cx="317375" cy="120792"/>
            </a:xfrm>
            <a:custGeom>
              <a:avLst/>
              <a:gdLst>
                <a:gd name="T0" fmla="*/ 0 w 155"/>
                <a:gd name="T1" fmla="*/ 30 h 59"/>
                <a:gd name="T2" fmla="*/ 86 w 155"/>
                <a:gd name="T3" fmla="*/ 0 h 59"/>
                <a:gd name="T4" fmla="*/ 155 w 155"/>
                <a:gd name="T5" fmla="*/ 59 h 59"/>
                <a:gd name="T6" fmla="*/ 0 w 155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59">
                  <a:moveTo>
                    <a:pt x="0" y="30"/>
                  </a:moveTo>
                  <a:cubicBezTo>
                    <a:pt x="30" y="35"/>
                    <a:pt x="67" y="23"/>
                    <a:pt x="86" y="0"/>
                  </a:cubicBezTo>
                  <a:cubicBezTo>
                    <a:pt x="95" y="28"/>
                    <a:pt x="125" y="53"/>
                    <a:pt x="155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slíḍè">
              <a:extLst>
                <a:ext uri="{FF2B5EF4-FFF2-40B4-BE49-F238E27FC236}">
                  <a16:creationId xmlns:a16="http://schemas.microsoft.com/office/drawing/2014/main" id="{45A43FB4-568A-4283-885E-6E82B9D24A0D}"/>
                </a:ext>
              </a:extLst>
            </p:cNvPr>
            <p:cNvSpPr/>
            <p:nvPr/>
          </p:nvSpPr>
          <p:spPr bwMode="auto">
            <a:xfrm>
              <a:off x="6082749" y="2556095"/>
              <a:ext cx="611066" cy="241584"/>
            </a:xfrm>
            <a:custGeom>
              <a:avLst/>
              <a:gdLst>
                <a:gd name="T0" fmla="*/ 516 w 516"/>
                <a:gd name="T1" fmla="*/ 88 h 204"/>
                <a:gd name="T2" fmla="*/ 39 w 516"/>
                <a:gd name="T3" fmla="*/ 0 h 204"/>
                <a:gd name="T4" fmla="*/ 0 w 516"/>
                <a:gd name="T5" fmla="*/ 109 h 204"/>
                <a:gd name="T6" fmla="*/ 512 w 516"/>
                <a:gd name="T7" fmla="*/ 204 h 204"/>
                <a:gd name="T8" fmla="*/ 516 w 516"/>
                <a:gd name="T9" fmla="*/ 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04">
                  <a:moveTo>
                    <a:pt x="516" y="88"/>
                  </a:moveTo>
                  <a:lnTo>
                    <a:pt x="39" y="0"/>
                  </a:lnTo>
                  <a:lnTo>
                    <a:pt x="0" y="109"/>
                  </a:lnTo>
                  <a:lnTo>
                    <a:pt x="512" y="204"/>
                  </a:lnTo>
                  <a:lnTo>
                    <a:pt x="516" y="88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ïś1iḋê">
              <a:extLst>
                <a:ext uri="{FF2B5EF4-FFF2-40B4-BE49-F238E27FC236}">
                  <a16:creationId xmlns:a16="http://schemas.microsoft.com/office/drawing/2014/main" id="{15C20799-56E4-4981-BDA5-1B6A1F61E2AC}"/>
                </a:ext>
              </a:extLst>
            </p:cNvPr>
            <p:cNvSpPr/>
            <p:nvPr/>
          </p:nvSpPr>
          <p:spPr bwMode="auto">
            <a:xfrm>
              <a:off x="6035379" y="2539516"/>
              <a:ext cx="703437" cy="266454"/>
            </a:xfrm>
            <a:custGeom>
              <a:avLst/>
              <a:gdLst>
                <a:gd name="T0" fmla="*/ 0 w 343"/>
                <a:gd name="T1" fmla="*/ 66 h 130"/>
                <a:gd name="T2" fmla="*/ 190 w 343"/>
                <a:gd name="T3" fmla="*/ 0 h 130"/>
                <a:gd name="T4" fmla="*/ 343 w 343"/>
                <a:gd name="T5" fmla="*/ 130 h 130"/>
                <a:gd name="T6" fmla="*/ 0 w 343"/>
                <a:gd name="T7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130">
                  <a:moveTo>
                    <a:pt x="0" y="66"/>
                  </a:moveTo>
                  <a:cubicBezTo>
                    <a:pt x="67" y="79"/>
                    <a:pt x="148" y="51"/>
                    <a:pt x="190" y="0"/>
                  </a:cubicBezTo>
                  <a:cubicBezTo>
                    <a:pt x="210" y="63"/>
                    <a:pt x="276" y="118"/>
                    <a:pt x="343" y="13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îs1ïḍê">
              <a:extLst>
                <a:ext uri="{FF2B5EF4-FFF2-40B4-BE49-F238E27FC236}">
                  <a16:creationId xmlns:a16="http://schemas.microsoft.com/office/drawing/2014/main" id="{3AC79260-CA5E-4D83-AA4B-886E2D4AE55E}"/>
                </a:ext>
              </a:extLst>
            </p:cNvPr>
            <p:cNvSpPr/>
            <p:nvPr/>
          </p:nvSpPr>
          <p:spPr bwMode="auto">
            <a:xfrm>
              <a:off x="6207094" y="2575043"/>
              <a:ext cx="364745" cy="182372"/>
            </a:xfrm>
            <a:custGeom>
              <a:avLst/>
              <a:gdLst>
                <a:gd name="T0" fmla="*/ 0 w 178"/>
                <a:gd name="T1" fmla="*/ 55 h 89"/>
                <a:gd name="T2" fmla="*/ 178 w 178"/>
                <a:gd name="T3" fmla="*/ 89 h 89"/>
                <a:gd name="T4" fmla="*/ 159 w 178"/>
                <a:gd name="T5" fmla="*/ 74 h 89"/>
                <a:gd name="T6" fmla="*/ 121 w 178"/>
                <a:gd name="T7" fmla="*/ 33 h 89"/>
                <a:gd name="T8" fmla="*/ 102 w 178"/>
                <a:gd name="T9" fmla="*/ 0 h 89"/>
                <a:gd name="T10" fmla="*/ 73 w 178"/>
                <a:gd name="T11" fmla="*/ 24 h 89"/>
                <a:gd name="T12" fmla="*/ 23 w 178"/>
                <a:gd name="T13" fmla="*/ 49 h 89"/>
                <a:gd name="T14" fmla="*/ 0 w 178"/>
                <a:gd name="T15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89">
                  <a:moveTo>
                    <a:pt x="0" y="55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72" y="84"/>
                    <a:pt x="165" y="79"/>
                    <a:pt x="159" y="74"/>
                  </a:cubicBezTo>
                  <a:cubicBezTo>
                    <a:pt x="144" y="62"/>
                    <a:pt x="132" y="48"/>
                    <a:pt x="121" y="33"/>
                  </a:cubicBezTo>
                  <a:cubicBezTo>
                    <a:pt x="114" y="23"/>
                    <a:pt x="107" y="12"/>
                    <a:pt x="102" y="0"/>
                  </a:cubicBezTo>
                  <a:cubicBezTo>
                    <a:pt x="94" y="9"/>
                    <a:pt x="84" y="17"/>
                    <a:pt x="73" y="24"/>
                  </a:cubicBezTo>
                  <a:cubicBezTo>
                    <a:pt x="58" y="34"/>
                    <a:pt x="41" y="43"/>
                    <a:pt x="23" y="49"/>
                  </a:cubicBezTo>
                  <a:cubicBezTo>
                    <a:pt x="16" y="51"/>
                    <a:pt x="8" y="54"/>
                    <a:pt x="0" y="55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ïṣ1îḓé">
              <a:extLst>
                <a:ext uri="{FF2B5EF4-FFF2-40B4-BE49-F238E27FC236}">
                  <a16:creationId xmlns:a16="http://schemas.microsoft.com/office/drawing/2014/main" id="{C4683BB1-2726-4CBC-9EBF-1D52D13E0BBC}"/>
                </a:ext>
              </a:extLst>
            </p:cNvPr>
            <p:cNvSpPr/>
            <p:nvPr/>
          </p:nvSpPr>
          <p:spPr bwMode="auto">
            <a:xfrm>
              <a:off x="6461704" y="2241088"/>
              <a:ext cx="26053" cy="49738"/>
            </a:xfrm>
            <a:custGeom>
              <a:avLst/>
              <a:gdLst>
                <a:gd name="T0" fmla="*/ 22 w 22"/>
                <a:gd name="T1" fmla="*/ 4 h 42"/>
                <a:gd name="T2" fmla="*/ 7 w 22"/>
                <a:gd name="T3" fmla="*/ 0 h 42"/>
                <a:gd name="T4" fmla="*/ 0 w 22"/>
                <a:gd name="T5" fmla="*/ 38 h 42"/>
                <a:gd name="T6" fmla="*/ 15 w 22"/>
                <a:gd name="T7" fmla="*/ 42 h 42"/>
                <a:gd name="T8" fmla="*/ 22 w 22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2" y="4"/>
                  </a:moveTo>
                  <a:lnTo>
                    <a:pt x="7" y="0"/>
                  </a:lnTo>
                  <a:lnTo>
                    <a:pt x="0" y="38"/>
                  </a:lnTo>
                  <a:lnTo>
                    <a:pt x="15" y="42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i$1îdê">
              <a:extLst>
                <a:ext uri="{FF2B5EF4-FFF2-40B4-BE49-F238E27FC236}">
                  <a16:creationId xmlns:a16="http://schemas.microsoft.com/office/drawing/2014/main" id="{EEEA560D-3923-4AC0-AB66-DD6D8A4F22E9}"/>
                </a:ext>
              </a:extLst>
            </p:cNvPr>
            <p:cNvSpPr/>
            <p:nvPr/>
          </p:nvSpPr>
          <p:spPr bwMode="auto">
            <a:xfrm>
              <a:off x="6459337" y="2210298"/>
              <a:ext cx="45001" cy="45001"/>
            </a:xfrm>
            <a:custGeom>
              <a:avLst/>
              <a:gdLst>
                <a:gd name="T0" fmla="*/ 21 w 22"/>
                <a:gd name="T1" fmla="*/ 12 h 22"/>
                <a:gd name="T2" fmla="*/ 9 w 22"/>
                <a:gd name="T3" fmla="*/ 21 h 22"/>
                <a:gd name="T4" fmla="*/ 1 w 22"/>
                <a:gd name="T5" fmla="*/ 9 h 22"/>
                <a:gd name="T6" fmla="*/ 13 w 22"/>
                <a:gd name="T7" fmla="*/ 1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0" y="18"/>
                    <a:pt x="15" y="22"/>
                    <a:pt x="9" y="21"/>
                  </a:cubicBezTo>
                  <a:cubicBezTo>
                    <a:pt x="4" y="20"/>
                    <a:pt x="0" y="14"/>
                    <a:pt x="1" y="9"/>
                  </a:cubicBezTo>
                  <a:cubicBezTo>
                    <a:pt x="2" y="3"/>
                    <a:pt x="7" y="0"/>
                    <a:pt x="13" y="1"/>
                  </a:cubicBezTo>
                  <a:cubicBezTo>
                    <a:pt x="18" y="2"/>
                    <a:pt x="22" y="7"/>
                    <a:pt x="21" y="12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î$ľîḓe">
              <a:extLst>
                <a:ext uri="{FF2B5EF4-FFF2-40B4-BE49-F238E27FC236}">
                  <a16:creationId xmlns:a16="http://schemas.microsoft.com/office/drawing/2014/main" id="{1650E1C2-8E92-4EBF-AA89-0AC122C8C24E}"/>
                </a:ext>
              </a:extLst>
            </p:cNvPr>
            <p:cNvSpPr/>
            <p:nvPr/>
          </p:nvSpPr>
          <p:spPr bwMode="auto">
            <a:xfrm>
              <a:off x="6295912" y="2319248"/>
              <a:ext cx="23685" cy="39080"/>
            </a:xfrm>
            <a:custGeom>
              <a:avLst/>
              <a:gdLst>
                <a:gd name="T0" fmla="*/ 20 w 20"/>
                <a:gd name="T1" fmla="*/ 3 h 33"/>
                <a:gd name="T2" fmla="*/ 5 w 20"/>
                <a:gd name="T3" fmla="*/ 0 h 33"/>
                <a:gd name="T4" fmla="*/ 0 w 20"/>
                <a:gd name="T5" fmla="*/ 31 h 33"/>
                <a:gd name="T6" fmla="*/ 15 w 20"/>
                <a:gd name="T7" fmla="*/ 33 h 33"/>
                <a:gd name="T8" fmla="*/ 20 w 20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lnTo>
                    <a:pt x="5" y="0"/>
                  </a:lnTo>
                  <a:lnTo>
                    <a:pt x="0" y="31"/>
                  </a:lnTo>
                  <a:lnTo>
                    <a:pt x="15" y="3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íś1ïḍê">
              <a:extLst>
                <a:ext uri="{FF2B5EF4-FFF2-40B4-BE49-F238E27FC236}">
                  <a16:creationId xmlns:a16="http://schemas.microsoft.com/office/drawing/2014/main" id="{ED550EE0-424A-4EDD-9389-C8CD5BD8FC63}"/>
                </a:ext>
              </a:extLst>
            </p:cNvPr>
            <p:cNvSpPr/>
            <p:nvPr/>
          </p:nvSpPr>
          <p:spPr bwMode="auto">
            <a:xfrm>
              <a:off x="6293542" y="2294379"/>
              <a:ext cx="39080" cy="36712"/>
            </a:xfrm>
            <a:custGeom>
              <a:avLst/>
              <a:gdLst>
                <a:gd name="T0" fmla="*/ 18 w 19"/>
                <a:gd name="T1" fmla="*/ 11 h 18"/>
                <a:gd name="T2" fmla="*/ 8 w 19"/>
                <a:gd name="T3" fmla="*/ 17 h 18"/>
                <a:gd name="T4" fmla="*/ 1 w 19"/>
                <a:gd name="T5" fmla="*/ 8 h 18"/>
                <a:gd name="T6" fmla="*/ 11 w 19"/>
                <a:gd name="T7" fmla="*/ 1 h 18"/>
                <a:gd name="T8" fmla="*/ 18 w 19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1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6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ṩľidê">
              <a:extLst>
                <a:ext uri="{FF2B5EF4-FFF2-40B4-BE49-F238E27FC236}">
                  <a16:creationId xmlns:a16="http://schemas.microsoft.com/office/drawing/2014/main" id="{BB3EA4DB-F918-4B8D-8F8A-A76AB0F986ED}"/>
                </a:ext>
              </a:extLst>
            </p:cNvPr>
            <p:cNvSpPr/>
            <p:nvPr/>
          </p:nvSpPr>
          <p:spPr bwMode="auto">
            <a:xfrm>
              <a:off x="6593155" y="2373723"/>
              <a:ext cx="23685" cy="41449"/>
            </a:xfrm>
            <a:custGeom>
              <a:avLst/>
              <a:gdLst>
                <a:gd name="T0" fmla="*/ 20 w 20"/>
                <a:gd name="T1" fmla="*/ 4 h 35"/>
                <a:gd name="T2" fmla="*/ 5 w 20"/>
                <a:gd name="T3" fmla="*/ 0 h 35"/>
                <a:gd name="T4" fmla="*/ 0 w 20"/>
                <a:gd name="T5" fmla="*/ 32 h 35"/>
                <a:gd name="T6" fmla="*/ 15 w 20"/>
                <a:gd name="T7" fmla="*/ 35 h 35"/>
                <a:gd name="T8" fmla="*/ 20 w 20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20" y="4"/>
                  </a:moveTo>
                  <a:lnTo>
                    <a:pt x="5" y="0"/>
                  </a:lnTo>
                  <a:lnTo>
                    <a:pt x="0" y="32"/>
                  </a:lnTo>
                  <a:lnTo>
                    <a:pt x="15" y="3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ïṥḻîďé">
              <a:extLst>
                <a:ext uri="{FF2B5EF4-FFF2-40B4-BE49-F238E27FC236}">
                  <a16:creationId xmlns:a16="http://schemas.microsoft.com/office/drawing/2014/main" id="{9F109EBA-7FFC-4601-9FDF-E4384925D87E}"/>
                </a:ext>
              </a:extLst>
            </p:cNvPr>
            <p:cNvSpPr/>
            <p:nvPr/>
          </p:nvSpPr>
          <p:spPr bwMode="auto">
            <a:xfrm>
              <a:off x="6593155" y="2350038"/>
              <a:ext cx="36712" cy="36712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8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16" y="15"/>
                    <a:pt x="12" y="18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1" y="3"/>
                    <a:pt x="6" y="0"/>
                    <a:pt x="10" y="1"/>
                  </a:cubicBezTo>
                  <a:cubicBezTo>
                    <a:pt x="15" y="2"/>
                    <a:pt x="18" y="6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íşlîḋe">
              <a:extLst>
                <a:ext uri="{FF2B5EF4-FFF2-40B4-BE49-F238E27FC236}">
                  <a16:creationId xmlns:a16="http://schemas.microsoft.com/office/drawing/2014/main" id="{B29F4629-5EB2-4229-802F-452F879F6455}"/>
                </a:ext>
              </a:extLst>
            </p:cNvPr>
            <p:cNvSpPr/>
            <p:nvPr/>
          </p:nvSpPr>
          <p:spPr bwMode="auto">
            <a:xfrm>
              <a:off x="6078011" y="2274247"/>
              <a:ext cx="703437" cy="298428"/>
            </a:xfrm>
            <a:custGeom>
              <a:avLst/>
              <a:gdLst>
                <a:gd name="T0" fmla="*/ 106 w 343"/>
                <a:gd name="T1" fmla="*/ 40 h 146"/>
                <a:gd name="T2" fmla="*/ 0 w 343"/>
                <a:gd name="T3" fmla="*/ 81 h 146"/>
                <a:gd name="T4" fmla="*/ 343 w 343"/>
                <a:gd name="T5" fmla="*/ 146 h 146"/>
                <a:gd name="T6" fmla="*/ 260 w 343"/>
                <a:gd name="T7" fmla="*/ 69 h 146"/>
                <a:gd name="T8" fmla="*/ 193 w 343"/>
                <a:gd name="T9" fmla="*/ 0 h 146"/>
                <a:gd name="T10" fmla="*/ 106 w 343"/>
                <a:gd name="T11" fmla="*/ 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146">
                  <a:moveTo>
                    <a:pt x="106" y="40"/>
                  </a:moveTo>
                  <a:cubicBezTo>
                    <a:pt x="106" y="40"/>
                    <a:pt x="43" y="89"/>
                    <a:pt x="0" y="81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0" y="137"/>
                    <a:pt x="260" y="69"/>
                    <a:pt x="260" y="69"/>
                  </a:cubicBezTo>
                  <a:cubicBezTo>
                    <a:pt x="241" y="65"/>
                    <a:pt x="202" y="28"/>
                    <a:pt x="193" y="0"/>
                  </a:cubicBezTo>
                  <a:cubicBezTo>
                    <a:pt x="174" y="23"/>
                    <a:pt x="125" y="43"/>
                    <a:pt x="106" y="4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$líḑe">
              <a:extLst>
                <a:ext uri="{FF2B5EF4-FFF2-40B4-BE49-F238E27FC236}">
                  <a16:creationId xmlns:a16="http://schemas.microsoft.com/office/drawing/2014/main" id="{5AE741A4-FA55-4A00-855A-EA1BEEDDDDB2}"/>
                </a:ext>
              </a:extLst>
            </p:cNvPr>
            <p:cNvSpPr/>
            <p:nvPr/>
          </p:nvSpPr>
          <p:spPr bwMode="auto">
            <a:xfrm>
              <a:off x="6204724" y="2392670"/>
              <a:ext cx="33159" cy="75791"/>
            </a:xfrm>
            <a:custGeom>
              <a:avLst/>
              <a:gdLst>
                <a:gd name="T0" fmla="*/ 6 w 16"/>
                <a:gd name="T1" fmla="*/ 6 h 37"/>
                <a:gd name="T2" fmla="*/ 0 w 16"/>
                <a:gd name="T3" fmla="*/ 35 h 37"/>
                <a:gd name="T4" fmla="*/ 9 w 16"/>
                <a:gd name="T5" fmla="*/ 37 h 37"/>
                <a:gd name="T6" fmla="*/ 16 w 16"/>
                <a:gd name="T7" fmla="*/ 0 h 37"/>
                <a:gd name="T8" fmla="*/ 6 w 16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6" y="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9" y="4"/>
                    <a:pt x="6" y="6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Sliḋe">
              <a:extLst>
                <a:ext uri="{FF2B5EF4-FFF2-40B4-BE49-F238E27FC236}">
                  <a16:creationId xmlns:a16="http://schemas.microsoft.com/office/drawing/2014/main" id="{AD30A127-9D06-4609-9104-AA0662EC5681}"/>
                </a:ext>
              </a:extLst>
            </p:cNvPr>
            <p:cNvSpPr/>
            <p:nvPr/>
          </p:nvSpPr>
          <p:spPr bwMode="auto">
            <a:xfrm>
              <a:off x="6243804" y="2364249"/>
              <a:ext cx="39080" cy="110134"/>
            </a:xfrm>
            <a:custGeom>
              <a:avLst/>
              <a:gdLst>
                <a:gd name="T0" fmla="*/ 8 w 19"/>
                <a:gd name="T1" fmla="*/ 8 h 54"/>
                <a:gd name="T2" fmla="*/ 0 w 19"/>
                <a:gd name="T3" fmla="*/ 52 h 54"/>
                <a:gd name="T4" fmla="*/ 9 w 19"/>
                <a:gd name="T5" fmla="*/ 54 h 54"/>
                <a:gd name="T6" fmla="*/ 19 w 19"/>
                <a:gd name="T7" fmla="*/ 0 h 54"/>
                <a:gd name="T8" fmla="*/ 8 w 19"/>
                <a:gd name="T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8" y="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2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ïšlídè">
              <a:extLst>
                <a:ext uri="{FF2B5EF4-FFF2-40B4-BE49-F238E27FC236}">
                  <a16:creationId xmlns:a16="http://schemas.microsoft.com/office/drawing/2014/main" id="{A0704102-CC49-4558-A780-202CFAE191D6}"/>
                </a:ext>
              </a:extLst>
            </p:cNvPr>
            <p:cNvSpPr/>
            <p:nvPr/>
          </p:nvSpPr>
          <p:spPr bwMode="auto">
            <a:xfrm>
              <a:off x="6223673" y="2380828"/>
              <a:ext cx="36712" cy="90002"/>
            </a:xfrm>
            <a:custGeom>
              <a:avLst/>
              <a:gdLst>
                <a:gd name="T0" fmla="*/ 7 w 18"/>
                <a:gd name="T1" fmla="*/ 6 h 44"/>
                <a:gd name="T2" fmla="*/ 0 w 18"/>
                <a:gd name="T3" fmla="*/ 43 h 44"/>
                <a:gd name="T4" fmla="*/ 10 w 18"/>
                <a:gd name="T5" fmla="*/ 44 h 44"/>
                <a:gd name="T6" fmla="*/ 18 w 18"/>
                <a:gd name="T7" fmla="*/ 0 h 44"/>
                <a:gd name="T8" fmla="*/ 7 w 18"/>
                <a:gd name="T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7" y="6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1" y="4"/>
                    <a:pt x="7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ş1íḓé">
              <a:extLst>
                <a:ext uri="{FF2B5EF4-FFF2-40B4-BE49-F238E27FC236}">
                  <a16:creationId xmlns:a16="http://schemas.microsoft.com/office/drawing/2014/main" id="{60EDF690-8984-4349-B165-B5BA6EB94F3A}"/>
                </a:ext>
              </a:extLst>
            </p:cNvPr>
            <p:cNvSpPr/>
            <p:nvPr/>
          </p:nvSpPr>
          <p:spPr bwMode="auto">
            <a:xfrm>
              <a:off x="6078011" y="2434119"/>
              <a:ext cx="75791" cy="20132"/>
            </a:xfrm>
            <a:custGeom>
              <a:avLst/>
              <a:gdLst>
                <a:gd name="T0" fmla="*/ 0 w 37"/>
                <a:gd name="T1" fmla="*/ 3 h 10"/>
                <a:gd name="T2" fmla="*/ 35 w 37"/>
                <a:gd name="T3" fmla="*/ 10 h 10"/>
                <a:gd name="T4" fmla="*/ 37 w 37"/>
                <a:gd name="T5" fmla="*/ 0 h 10"/>
                <a:gd name="T6" fmla="*/ 0 w 37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0">
                  <a:moveTo>
                    <a:pt x="0" y="3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4" y="4"/>
                    <a:pt x="12" y="5"/>
                    <a:pt x="0" y="3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ïslîḋê">
              <a:extLst>
                <a:ext uri="{FF2B5EF4-FFF2-40B4-BE49-F238E27FC236}">
                  <a16:creationId xmlns:a16="http://schemas.microsoft.com/office/drawing/2014/main" id="{9304BB85-A4FF-4C7E-BB85-95088BA886AF}"/>
                </a:ext>
              </a:extLst>
            </p:cNvPr>
            <p:cNvSpPr/>
            <p:nvPr/>
          </p:nvSpPr>
          <p:spPr bwMode="auto">
            <a:xfrm>
              <a:off x="6150249" y="2425829"/>
              <a:ext cx="23685" cy="31975"/>
            </a:xfrm>
            <a:custGeom>
              <a:avLst/>
              <a:gdLst>
                <a:gd name="T0" fmla="*/ 2 w 12"/>
                <a:gd name="T1" fmla="*/ 4 h 16"/>
                <a:gd name="T2" fmla="*/ 0 w 12"/>
                <a:gd name="T3" fmla="*/ 14 h 16"/>
                <a:gd name="T4" fmla="*/ 9 w 12"/>
                <a:gd name="T5" fmla="*/ 16 h 16"/>
                <a:gd name="T6" fmla="*/ 12 w 12"/>
                <a:gd name="T7" fmla="*/ 0 h 16"/>
                <a:gd name="T8" fmla="*/ 2 w 12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2" y="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ïṧ1ïḓe">
              <a:extLst>
                <a:ext uri="{FF2B5EF4-FFF2-40B4-BE49-F238E27FC236}">
                  <a16:creationId xmlns:a16="http://schemas.microsoft.com/office/drawing/2014/main" id="{19382382-7227-4B2B-B559-E09D064CCF29}"/>
                </a:ext>
              </a:extLst>
            </p:cNvPr>
            <p:cNvSpPr/>
            <p:nvPr/>
          </p:nvSpPr>
          <p:spPr bwMode="auto">
            <a:xfrm>
              <a:off x="6168013" y="2417540"/>
              <a:ext cx="27238" cy="42633"/>
            </a:xfrm>
            <a:custGeom>
              <a:avLst/>
              <a:gdLst>
                <a:gd name="T0" fmla="*/ 3 w 13"/>
                <a:gd name="T1" fmla="*/ 4 h 21"/>
                <a:gd name="T2" fmla="*/ 0 w 13"/>
                <a:gd name="T3" fmla="*/ 20 h 21"/>
                <a:gd name="T4" fmla="*/ 9 w 13"/>
                <a:gd name="T5" fmla="*/ 21 h 21"/>
                <a:gd name="T6" fmla="*/ 13 w 13"/>
                <a:gd name="T7" fmla="*/ 0 h 21"/>
                <a:gd name="T8" fmla="*/ 3 w 13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3" y="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6" y="3"/>
                    <a:pt x="3" y="4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îsḻíḓe">
              <a:extLst>
                <a:ext uri="{FF2B5EF4-FFF2-40B4-BE49-F238E27FC236}">
                  <a16:creationId xmlns:a16="http://schemas.microsoft.com/office/drawing/2014/main" id="{B0973E27-0908-44CB-88BE-A99BF7212F28}"/>
                </a:ext>
              </a:extLst>
            </p:cNvPr>
            <p:cNvSpPr/>
            <p:nvPr/>
          </p:nvSpPr>
          <p:spPr bwMode="auto">
            <a:xfrm>
              <a:off x="6186961" y="2404513"/>
              <a:ext cx="30790" cy="59212"/>
            </a:xfrm>
            <a:custGeom>
              <a:avLst/>
              <a:gdLst>
                <a:gd name="T0" fmla="*/ 4 w 15"/>
                <a:gd name="T1" fmla="*/ 6 h 29"/>
                <a:gd name="T2" fmla="*/ 0 w 15"/>
                <a:gd name="T3" fmla="*/ 27 h 29"/>
                <a:gd name="T4" fmla="*/ 9 w 15"/>
                <a:gd name="T5" fmla="*/ 29 h 29"/>
                <a:gd name="T6" fmla="*/ 15 w 15"/>
                <a:gd name="T7" fmla="*/ 0 h 29"/>
                <a:gd name="T8" fmla="*/ 4 w 1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4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2"/>
                    <a:pt x="8" y="4"/>
                    <a:pt x="4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îşlïḓe">
              <a:extLst>
                <a:ext uri="{FF2B5EF4-FFF2-40B4-BE49-F238E27FC236}">
                  <a16:creationId xmlns:a16="http://schemas.microsoft.com/office/drawing/2014/main" id="{094F9D72-15FC-4642-A9A6-5519D33F5D3A}"/>
                </a:ext>
              </a:extLst>
            </p:cNvPr>
            <p:cNvSpPr/>
            <p:nvPr/>
          </p:nvSpPr>
          <p:spPr bwMode="auto">
            <a:xfrm>
              <a:off x="6336175" y="236780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Sḷïḑè">
              <a:extLst>
                <a:ext uri="{FF2B5EF4-FFF2-40B4-BE49-F238E27FC236}">
                  <a16:creationId xmlns:a16="http://schemas.microsoft.com/office/drawing/2014/main" id="{CFA7B173-780E-4261-87F1-DB1759954056}"/>
                </a:ext>
              </a:extLst>
            </p:cNvPr>
            <p:cNvSpPr/>
            <p:nvPr/>
          </p:nvSpPr>
          <p:spPr bwMode="auto">
            <a:xfrm>
              <a:off x="6580129" y="2412803"/>
              <a:ext cx="39080" cy="125529"/>
            </a:xfrm>
            <a:custGeom>
              <a:avLst/>
              <a:gdLst>
                <a:gd name="T0" fmla="*/ 15 w 19"/>
                <a:gd name="T1" fmla="*/ 1 h 61"/>
                <a:gd name="T2" fmla="*/ 11 w 19"/>
                <a:gd name="T3" fmla="*/ 0 h 61"/>
                <a:gd name="T4" fmla="*/ 0 w 19"/>
                <a:gd name="T5" fmla="*/ 59 h 61"/>
                <a:gd name="T6" fmla="*/ 9 w 19"/>
                <a:gd name="T7" fmla="*/ 61 h 61"/>
                <a:gd name="T8" fmla="*/ 19 w 19"/>
                <a:gd name="T9" fmla="*/ 7 h 61"/>
                <a:gd name="T10" fmla="*/ 15 w 19"/>
                <a:gd name="T11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1">
                  <a:moveTo>
                    <a:pt x="15" y="1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şļîḍè">
              <a:extLst>
                <a:ext uri="{FF2B5EF4-FFF2-40B4-BE49-F238E27FC236}">
                  <a16:creationId xmlns:a16="http://schemas.microsoft.com/office/drawing/2014/main" id="{448ACB0A-B572-4B06-8880-83006E24F41A}"/>
                </a:ext>
              </a:extLst>
            </p:cNvPr>
            <p:cNvSpPr/>
            <p:nvPr/>
          </p:nvSpPr>
          <p:spPr bwMode="auto">
            <a:xfrm>
              <a:off x="6616839" y="2449514"/>
              <a:ext cx="33159" cy="94739"/>
            </a:xfrm>
            <a:custGeom>
              <a:avLst/>
              <a:gdLst>
                <a:gd name="T0" fmla="*/ 8 w 16"/>
                <a:gd name="T1" fmla="*/ 0 h 46"/>
                <a:gd name="T2" fmla="*/ 0 w 16"/>
                <a:gd name="T3" fmla="*/ 45 h 46"/>
                <a:gd name="T4" fmla="*/ 9 w 16"/>
                <a:gd name="T5" fmla="*/ 46 h 46"/>
                <a:gd name="T6" fmla="*/ 16 w 16"/>
                <a:gd name="T7" fmla="*/ 10 h 46"/>
                <a:gd name="T8" fmla="*/ 8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8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6"/>
                    <a:pt x="11" y="3"/>
                    <a:pt x="8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ŝḻídé">
              <a:extLst>
                <a:ext uri="{FF2B5EF4-FFF2-40B4-BE49-F238E27FC236}">
                  <a16:creationId xmlns:a16="http://schemas.microsoft.com/office/drawing/2014/main" id="{F6C59319-FEF4-44D1-85D7-8F081BE915B5}"/>
                </a:ext>
              </a:extLst>
            </p:cNvPr>
            <p:cNvSpPr/>
            <p:nvPr/>
          </p:nvSpPr>
          <p:spPr bwMode="auto">
            <a:xfrm>
              <a:off x="6562364" y="240925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šliḑe">
              <a:extLst>
                <a:ext uri="{FF2B5EF4-FFF2-40B4-BE49-F238E27FC236}">
                  <a16:creationId xmlns:a16="http://schemas.microsoft.com/office/drawing/2014/main" id="{27D45924-BB37-42B9-AEFB-1877F5FD7588}"/>
                </a:ext>
              </a:extLst>
            </p:cNvPr>
            <p:cNvSpPr/>
            <p:nvPr/>
          </p:nvSpPr>
          <p:spPr bwMode="auto">
            <a:xfrm>
              <a:off x="6262752" y="2355959"/>
              <a:ext cx="41449" cy="123161"/>
            </a:xfrm>
            <a:custGeom>
              <a:avLst/>
              <a:gdLst>
                <a:gd name="T0" fmla="*/ 16 w 20"/>
                <a:gd name="T1" fmla="*/ 0 h 60"/>
                <a:gd name="T2" fmla="*/ 10 w 20"/>
                <a:gd name="T3" fmla="*/ 4 h 60"/>
                <a:gd name="T4" fmla="*/ 0 w 20"/>
                <a:gd name="T5" fmla="*/ 58 h 60"/>
                <a:gd name="T6" fmla="*/ 9 w 20"/>
                <a:gd name="T7" fmla="*/ 60 h 60"/>
                <a:gd name="T8" fmla="*/ 20 w 20"/>
                <a:gd name="T9" fmla="*/ 0 h 60"/>
                <a:gd name="T10" fmla="*/ 16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16" y="0"/>
                  </a:moveTo>
                  <a:cubicBezTo>
                    <a:pt x="16" y="0"/>
                    <a:pt x="14" y="1"/>
                    <a:pt x="1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ŝliḓé">
              <a:extLst>
                <a:ext uri="{FF2B5EF4-FFF2-40B4-BE49-F238E27FC236}">
                  <a16:creationId xmlns:a16="http://schemas.microsoft.com/office/drawing/2014/main" id="{3B5A8B77-325B-42F3-BE1C-83B8A8CCF0F6}"/>
                </a:ext>
              </a:extLst>
            </p:cNvPr>
            <p:cNvSpPr/>
            <p:nvPr/>
          </p:nvSpPr>
          <p:spPr bwMode="auto">
            <a:xfrm>
              <a:off x="6504337" y="2398592"/>
              <a:ext cx="43817" cy="125529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59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Sľiḍe">
              <a:extLst>
                <a:ext uri="{FF2B5EF4-FFF2-40B4-BE49-F238E27FC236}">
                  <a16:creationId xmlns:a16="http://schemas.microsoft.com/office/drawing/2014/main" id="{4CA32644-A940-483F-9602-2106732AC48E}"/>
                </a:ext>
              </a:extLst>
            </p:cNvPr>
            <p:cNvSpPr/>
            <p:nvPr/>
          </p:nvSpPr>
          <p:spPr bwMode="auto">
            <a:xfrm>
              <a:off x="6543417" y="2404513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şlîďé">
              <a:extLst>
                <a:ext uri="{FF2B5EF4-FFF2-40B4-BE49-F238E27FC236}">
                  <a16:creationId xmlns:a16="http://schemas.microsoft.com/office/drawing/2014/main" id="{8B436265-4AA9-47E0-BB64-2380A2948EB8}"/>
                </a:ext>
              </a:extLst>
            </p:cNvPr>
            <p:cNvSpPr/>
            <p:nvPr/>
          </p:nvSpPr>
          <p:spPr bwMode="auto">
            <a:xfrm>
              <a:off x="6523284" y="2403329"/>
              <a:ext cx="42633" cy="124345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1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1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îSḷíḑe">
              <a:extLst>
                <a:ext uri="{FF2B5EF4-FFF2-40B4-BE49-F238E27FC236}">
                  <a16:creationId xmlns:a16="http://schemas.microsoft.com/office/drawing/2014/main" id="{A033FB91-C3E3-4B90-8545-018C1C29D10F}"/>
                </a:ext>
              </a:extLst>
            </p:cNvPr>
            <p:cNvSpPr/>
            <p:nvPr/>
          </p:nvSpPr>
          <p:spPr bwMode="auto">
            <a:xfrm>
              <a:off x="6693814" y="2524121"/>
              <a:ext cx="22501" cy="34343"/>
            </a:xfrm>
            <a:custGeom>
              <a:avLst/>
              <a:gdLst>
                <a:gd name="T0" fmla="*/ 11 w 11"/>
                <a:gd name="T1" fmla="*/ 7 h 17"/>
                <a:gd name="T2" fmla="*/ 2 w 11"/>
                <a:gd name="T3" fmla="*/ 0 h 17"/>
                <a:gd name="T4" fmla="*/ 0 w 11"/>
                <a:gd name="T5" fmla="*/ 15 h 17"/>
                <a:gd name="T6" fmla="*/ 9 w 11"/>
                <a:gd name="T7" fmla="*/ 17 h 17"/>
                <a:gd name="T8" fmla="*/ 11 w 11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11" y="7"/>
                  </a:moveTo>
                  <a:cubicBezTo>
                    <a:pt x="8" y="5"/>
                    <a:pt x="5" y="2"/>
                    <a:pt x="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isḷîḑê">
              <a:extLst>
                <a:ext uri="{FF2B5EF4-FFF2-40B4-BE49-F238E27FC236}">
                  <a16:creationId xmlns:a16="http://schemas.microsoft.com/office/drawing/2014/main" id="{E88660BC-D2C6-43D6-9DAE-AFF404B1DB3E}"/>
                </a:ext>
              </a:extLst>
            </p:cNvPr>
            <p:cNvSpPr/>
            <p:nvPr/>
          </p:nvSpPr>
          <p:spPr bwMode="auto">
            <a:xfrm>
              <a:off x="6635788" y="2470830"/>
              <a:ext cx="30790" cy="76976"/>
            </a:xfrm>
            <a:custGeom>
              <a:avLst/>
              <a:gdLst>
                <a:gd name="T0" fmla="*/ 7 w 15"/>
                <a:gd name="T1" fmla="*/ 0 h 38"/>
                <a:gd name="T2" fmla="*/ 0 w 15"/>
                <a:gd name="T3" fmla="*/ 36 h 38"/>
                <a:gd name="T4" fmla="*/ 9 w 15"/>
                <a:gd name="T5" fmla="*/ 38 h 38"/>
                <a:gd name="T6" fmla="*/ 15 w 15"/>
                <a:gd name="T7" fmla="*/ 9 h 38"/>
                <a:gd name="T8" fmla="*/ 7 w 1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8">
                  <a:moveTo>
                    <a:pt x="7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6"/>
                    <a:pt x="9" y="3"/>
                    <a:pt x="7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$ľîḍê">
              <a:extLst>
                <a:ext uri="{FF2B5EF4-FFF2-40B4-BE49-F238E27FC236}">
                  <a16:creationId xmlns:a16="http://schemas.microsoft.com/office/drawing/2014/main" id="{D567E5D2-32FE-45EA-B754-1D0FD0CB830E}"/>
                </a:ext>
              </a:extLst>
            </p:cNvPr>
            <p:cNvSpPr/>
            <p:nvPr/>
          </p:nvSpPr>
          <p:spPr bwMode="auto">
            <a:xfrm>
              <a:off x="6711578" y="2538332"/>
              <a:ext cx="69870" cy="34343"/>
            </a:xfrm>
            <a:custGeom>
              <a:avLst/>
              <a:gdLst>
                <a:gd name="T0" fmla="*/ 34 w 34"/>
                <a:gd name="T1" fmla="*/ 17 h 17"/>
                <a:gd name="T2" fmla="*/ 2 w 34"/>
                <a:gd name="T3" fmla="*/ 0 h 17"/>
                <a:gd name="T4" fmla="*/ 0 w 34"/>
                <a:gd name="T5" fmla="*/ 10 h 17"/>
                <a:gd name="T6" fmla="*/ 34 w 3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34" y="17"/>
                  </a:moveTo>
                  <a:cubicBezTo>
                    <a:pt x="23" y="14"/>
                    <a:pt x="12" y="8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4" y="17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şlïḋè">
              <a:extLst>
                <a:ext uri="{FF2B5EF4-FFF2-40B4-BE49-F238E27FC236}">
                  <a16:creationId xmlns:a16="http://schemas.microsoft.com/office/drawing/2014/main" id="{45ED92B5-4580-4DAE-86C3-9A411667A95B}"/>
                </a:ext>
              </a:extLst>
            </p:cNvPr>
            <p:cNvSpPr/>
            <p:nvPr/>
          </p:nvSpPr>
          <p:spPr bwMode="auto">
            <a:xfrm>
              <a:off x="6672498" y="2507542"/>
              <a:ext cx="24869" cy="47369"/>
            </a:xfrm>
            <a:custGeom>
              <a:avLst/>
              <a:gdLst>
                <a:gd name="T0" fmla="*/ 4 w 12"/>
                <a:gd name="T1" fmla="*/ 0 h 23"/>
                <a:gd name="T2" fmla="*/ 0 w 12"/>
                <a:gd name="T3" fmla="*/ 22 h 23"/>
                <a:gd name="T4" fmla="*/ 10 w 12"/>
                <a:gd name="T5" fmla="*/ 23 h 23"/>
                <a:gd name="T6" fmla="*/ 12 w 12"/>
                <a:gd name="T7" fmla="*/ 8 h 23"/>
                <a:gd name="T8" fmla="*/ 4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5"/>
                    <a:pt x="7" y="3"/>
                    <a:pt x="4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ṣľïḋe">
              <a:extLst>
                <a:ext uri="{FF2B5EF4-FFF2-40B4-BE49-F238E27FC236}">
                  <a16:creationId xmlns:a16="http://schemas.microsoft.com/office/drawing/2014/main" id="{D36C27E0-00E7-4395-AE50-F100FE46B218}"/>
                </a:ext>
              </a:extLst>
            </p:cNvPr>
            <p:cNvSpPr/>
            <p:nvPr/>
          </p:nvSpPr>
          <p:spPr bwMode="auto">
            <a:xfrm>
              <a:off x="6654734" y="2488594"/>
              <a:ext cx="26053" cy="63949"/>
            </a:xfrm>
            <a:custGeom>
              <a:avLst/>
              <a:gdLst>
                <a:gd name="T0" fmla="*/ 6 w 13"/>
                <a:gd name="T1" fmla="*/ 0 h 31"/>
                <a:gd name="T2" fmla="*/ 0 w 13"/>
                <a:gd name="T3" fmla="*/ 29 h 31"/>
                <a:gd name="T4" fmla="*/ 9 w 13"/>
                <a:gd name="T5" fmla="*/ 31 h 31"/>
                <a:gd name="T6" fmla="*/ 13 w 13"/>
                <a:gd name="T7" fmla="*/ 9 h 31"/>
                <a:gd name="T8" fmla="*/ 6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6"/>
                    <a:pt x="8" y="3"/>
                    <a:pt x="6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íṩ1íḑé">
              <a:extLst>
                <a:ext uri="{FF2B5EF4-FFF2-40B4-BE49-F238E27FC236}">
                  <a16:creationId xmlns:a16="http://schemas.microsoft.com/office/drawing/2014/main" id="{EB04EEBD-DCC2-428F-B74E-D0742F0A6AEA}"/>
                </a:ext>
              </a:extLst>
            </p:cNvPr>
            <p:cNvSpPr/>
            <p:nvPr/>
          </p:nvSpPr>
          <p:spPr bwMode="auto">
            <a:xfrm>
              <a:off x="6599076" y="2427014"/>
              <a:ext cx="34343" cy="114871"/>
            </a:xfrm>
            <a:custGeom>
              <a:avLst/>
              <a:gdLst>
                <a:gd name="T0" fmla="*/ 10 w 17"/>
                <a:gd name="T1" fmla="*/ 0 h 56"/>
                <a:gd name="T2" fmla="*/ 0 w 17"/>
                <a:gd name="T3" fmla="*/ 54 h 56"/>
                <a:gd name="T4" fmla="*/ 9 w 17"/>
                <a:gd name="T5" fmla="*/ 56 h 56"/>
                <a:gd name="T6" fmla="*/ 17 w 17"/>
                <a:gd name="T7" fmla="*/ 11 h 56"/>
                <a:gd name="T8" fmla="*/ 10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1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ís1iďé">
              <a:extLst>
                <a:ext uri="{FF2B5EF4-FFF2-40B4-BE49-F238E27FC236}">
                  <a16:creationId xmlns:a16="http://schemas.microsoft.com/office/drawing/2014/main" id="{DD2BBF8E-A544-405C-B49E-BD65730CF5B7}"/>
                </a:ext>
              </a:extLst>
            </p:cNvPr>
            <p:cNvSpPr/>
            <p:nvPr/>
          </p:nvSpPr>
          <p:spPr bwMode="auto">
            <a:xfrm>
              <a:off x="6372887" y="2373723"/>
              <a:ext cx="43817" cy="125529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2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ïŝľîḋe">
              <a:extLst>
                <a:ext uri="{FF2B5EF4-FFF2-40B4-BE49-F238E27FC236}">
                  <a16:creationId xmlns:a16="http://schemas.microsoft.com/office/drawing/2014/main" id="{8E6529BD-7BE5-4097-A92E-7D170059C15A}"/>
                </a:ext>
              </a:extLst>
            </p:cNvPr>
            <p:cNvSpPr/>
            <p:nvPr/>
          </p:nvSpPr>
          <p:spPr bwMode="auto">
            <a:xfrm>
              <a:off x="6318411" y="236424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îṡļíḓê">
              <a:extLst>
                <a:ext uri="{FF2B5EF4-FFF2-40B4-BE49-F238E27FC236}">
                  <a16:creationId xmlns:a16="http://schemas.microsoft.com/office/drawing/2014/main" id="{FD61CCBA-1E84-4901-A5CB-C6CE3820AE5C}"/>
                </a:ext>
              </a:extLst>
            </p:cNvPr>
            <p:cNvSpPr/>
            <p:nvPr/>
          </p:nvSpPr>
          <p:spPr bwMode="auto">
            <a:xfrm>
              <a:off x="6355123" y="2370170"/>
              <a:ext cx="42633" cy="124345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60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ṧḻíḋê">
              <a:extLst>
                <a:ext uri="{FF2B5EF4-FFF2-40B4-BE49-F238E27FC236}">
                  <a16:creationId xmlns:a16="http://schemas.microsoft.com/office/drawing/2014/main" id="{78898741-0DC7-4DC5-879D-CEA28210BB19}"/>
                </a:ext>
              </a:extLst>
            </p:cNvPr>
            <p:cNvSpPr/>
            <p:nvPr/>
          </p:nvSpPr>
          <p:spPr bwMode="auto">
            <a:xfrm>
              <a:off x="6299463" y="235951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îṡḻîḋe">
              <a:extLst>
                <a:ext uri="{FF2B5EF4-FFF2-40B4-BE49-F238E27FC236}">
                  <a16:creationId xmlns:a16="http://schemas.microsoft.com/office/drawing/2014/main" id="{B845DF13-03D7-4421-9A39-94D8388F5FEB}"/>
                </a:ext>
              </a:extLst>
            </p:cNvPr>
            <p:cNvSpPr/>
            <p:nvPr/>
          </p:nvSpPr>
          <p:spPr bwMode="auto">
            <a:xfrm>
              <a:off x="6486573" y="239503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ṡļïḍè">
              <a:extLst>
                <a:ext uri="{FF2B5EF4-FFF2-40B4-BE49-F238E27FC236}">
                  <a16:creationId xmlns:a16="http://schemas.microsoft.com/office/drawing/2014/main" id="{0C849C79-AD57-4624-8FC9-E93D5F9A5399}"/>
                </a:ext>
              </a:extLst>
            </p:cNvPr>
            <p:cNvSpPr/>
            <p:nvPr/>
          </p:nvSpPr>
          <p:spPr bwMode="auto">
            <a:xfrm>
              <a:off x="6281701" y="235595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6" y="2"/>
                    <a:pt x="13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îṧ1îďè">
              <a:extLst>
                <a:ext uri="{FF2B5EF4-FFF2-40B4-BE49-F238E27FC236}">
                  <a16:creationId xmlns:a16="http://schemas.microsoft.com/office/drawing/2014/main" id="{634C3D5D-17F6-45A0-92B8-CAC7195E45CF}"/>
                </a:ext>
              </a:extLst>
            </p:cNvPr>
            <p:cNvSpPr/>
            <p:nvPr/>
          </p:nvSpPr>
          <p:spPr bwMode="auto">
            <a:xfrm>
              <a:off x="6394203" y="237846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ïṥlidê">
              <a:extLst>
                <a:ext uri="{FF2B5EF4-FFF2-40B4-BE49-F238E27FC236}">
                  <a16:creationId xmlns:a16="http://schemas.microsoft.com/office/drawing/2014/main" id="{491ADA7D-8D98-49DB-A98F-7B94E6DB47EB}"/>
                </a:ext>
              </a:extLst>
            </p:cNvPr>
            <p:cNvSpPr/>
            <p:nvPr/>
          </p:nvSpPr>
          <p:spPr bwMode="auto">
            <a:xfrm>
              <a:off x="6449862" y="2389118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îSḷiďé">
              <a:extLst>
                <a:ext uri="{FF2B5EF4-FFF2-40B4-BE49-F238E27FC236}">
                  <a16:creationId xmlns:a16="http://schemas.microsoft.com/office/drawing/2014/main" id="{6876BA29-6378-431B-9AF6-77FE42AAE8A3}"/>
                </a:ext>
              </a:extLst>
            </p:cNvPr>
            <p:cNvSpPr/>
            <p:nvPr/>
          </p:nvSpPr>
          <p:spPr bwMode="auto">
            <a:xfrm>
              <a:off x="6467625" y="2392670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îşḻiḑè">
              <a:extLst>
                <a:ext uri="{FF2B5EF4-FFF2-40B4-BE49-F238E27FC236}">
                  <a16:creationId xmlns:a16="http://schemas.microsoft.com/office/drawing/2014/main" id="{7828DEFD-1711-40BD-8EAF-565562DF1A3F}"/>
                </a:ext>
              </a:extLst>
            </p:cNvPr>
            <p:cNvSpPr/>
            <p:nvPr/>
          </p:nvSpPr>
          <p:spPr bwMode="auto">
            <a:xfrm>
              <a:off x="6411966" y="2380828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śľíḓê">
              <a:extLst>
                <a:ext uri="{FF2B5EF4-FFF2-40B4-BE49-F238E27FC236}">
                  <a16:creationId xmlns:a16="http://schemas.microsoft.com/office/drawing/2014/main" id="{0A856DB7-FBC3-48C4-AB20-A805ED6CD719}"/>
                </a:ext>
              </a:extLst>
            </p:cNvPr>
            <p:cNvSpPr/>
            <p:nvPr/>
          </p:nvSpPr>
          <p:spPr bwMode="auto">
            <a:xfrm>
              <a:off x="6430915" y="2384381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ŝḻíḑê">
              <a:extLst>
                <a:ext uri="{FF2B5EF4-FFF2-40B4-BE49-F238E27FC236}">
                  <a16:creationId xmlns:a16="http://schemas.microsoft.com/office/drawing/2014/main" id="{70C604CF-9369-4D88-BB40-E9F1EE8FF612}"/>
                </a:ext>
              </a:extLst>
            </p:cNvPr>
            <p:cNvSpPr/>
            <p:nvPr/>
          </p:nvSpPr>
          <p:spPr bwMode="auto">
            <a:xfrm>
              <a:off x="5985641" y="2676887"/>
              <a:ext cx="750806" cy="285401"/>
            </a:xfrm>
            <a:custGeom>
              <a:avLst/>
              <a:gdLst>
                <a:gd name="T0" fmla="*/ 634 w 634"/>
                <a:gd name="T1" fmla="*/ 111 h 241"/>
                <a:gd name="T2" fmla="*/ 42 w 634"/>
                <a:gd name="T3" fmla="*/ 0 h 241"/>
                <a:gd name="T4" fmla="*/ 0 w 634"/>
                <a:gd name="T5" fmla="*/ 123 h 241"/>
                <a:gd name="T6" fmla="*/ 629 w 634"/>
                <a:gd name="T7" fmla="*/ 241 h 241"/>
                <a:gd name="T8" fmla="*/ 634 w 634"/>
                <a:gd name="T9" fmla="*/ 11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241">
                  <a:moveTo>
                    <a:pt x="634" y="111"/>
                  </a:moveTo>
                  <a:lnTo>
                    <a:pt x="42" y="0"/>
                  </a:lnTo>
                  <a:lnTo>
                    <a:pt x="0" y="123"/>
                  </a:lnTo>
                  <a:lnTo>
                    <a:pt x="629" y="241"/>
                  </a:lnTo>
                  <a:lnTo>
                    <a:pt x="634" y="111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îšḻíḑé">
              <a:extLst>
                <a:ext uri="{FF2B5EF4-FFF2-40B4-BE49-F238E27FC236}">
                  <a16:creationId xmlns:a16="http://schemas.microsoft.com/office/drawing/2014/main" id="{0C878D92-1335-4410-8637-AAFEB91CB8DB}"/>
                </a:ext>
              </a:extLst>
            </p:cNvPr>
            <p:cNvSpPr/>
            <p:nvPr/>
          </p:nvSpPr>
          <p:spPr bwMode="auto">
            <a:xfrm>
              <a:off x="6604996" y="2826101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3 h 16"/>
                <a:gd name="T4" fmla="*/ 2 w 21"/>
                <a:gd name="T5" fmla="*/ 0 h 16"/>
                <a:gd name="T6" fmla="*/ 21 w 21"/>
                <a:gd name="T7" fmla="*/ 4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1" y="4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ṩliďe">
              <a:extLst>
                <a:ext uri="{FF2B5EF4-FFF2-40B4-BE49-F238E27FC236}">
                  <a16:creationId xmlns:a16="http://schemas.microsoft.com/office/drawing/2014/main" id="{F1C89C40-A1F6-48B3-9062-E45F5B2552B6}"/>
                </a:ext>
              </a:extLst>
            </p:cNvPr>
            <p:cNvSpPr/>
            <p:nvPr/>
          </p:nvSpPr>
          <p:spPr bwMode="auto">
            <a:xfrm>
              <a:off x="6590787" y="2841496"/>
              <a:ext cx="33159" cy="95924"/>
            </a:xfrm>
            <a:custGeom>
              <a:avLst/>
              <a:gdLst>
                <a:gd name="T0" fmla="*/ 14 w 28"/>
                <a:gd name="T1" fmla="*/ 81 h 81"/>
                <a:gd name="T2" fmla="*/ 0 w 28"/>
                <a:gd name="T3" fmla="*/ 77 h 81"/>
                <a:gd name="T4" fmla="*/ 16 w 28"/>
                <a:gd name="T5" fmla="*/ 0 h 81"/>
                <a:gd name="T6" fmla="*/ 28 w 28"/>
                <a:gd name="T7" fmla="*/ 3 h 81"/>
                <a:gd name="T8" fmla="*/ 14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4" y="81"/>
                  </a:moveTo>
                  <a:lnTo>
                    <a:pt x="0" y="77"/>
                  </a:lnTo>
                  <a:lnTo>
                    <a:pt x="16" y="0"/>
                  </a:lnTo>
                  <a:lnTo>
                    <a:pt x="28" y="3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íṣľïḋè">
              <a:extLst>
                <a:ext uri="{FF2B5EF4-FFF2-40B4-BE49-F238E27FC236}">
                  <a16:creationId xmlns:a16="http://schemas.microsoft.com/office/drawing/2014/main" id="{9B0CC483-3804-4777-9A78-1638CD8190E8}"/>
                </a:ext>
              </a:extLst>
            </p:cNvPr>
            <p:cNvSpPr/>
            <p:nvPr/>
          </p:nvSpPr>
          <p:spPr bwMode="auto">
            <a:xfrm>
              <a:off x="6601444" y="2802416"/>
              <a:ext cx="39080" cy="39080"/>
            </a:xfrm>
            <a:custGeom>
              <a:avLst/>
              <a:gdLst>
                <a:gd name="T0" fmla="*/ 18 w 19"/>
                <a:gd name="T1" fmla="*/ 11 h 19"/>
                <a:gd name="T2" fmla="*/ 8 w 19"/>
                <a:gd name="T3" fmla="*/ 18 h 19"/>
                <a:gd name="T4" fmla="*/ 1 w 19"/>
                <a:gd name="T5" fmla="*/ 8 h 19"/>
                <a:gd name="T6" fmla="*/ 11 w 19"/>
                <a:gd name="T7" fmla="*/ 1 h 19"/>
                <a:gd name="T8" fmla="*/ 18 w 19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8" y="11"/>
                  </a:moveTo>
                  <a:cubicBezTo>
                    <a:pt x="17" y="16"/>
                    <a:pt x="13" y="19"/>
                    <a:pt x="8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7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íṩlîďé">
              <a:extLst>
                <a:ext uri="{FF2B5EF4-FFF2-40B4-BE49-F238E27FC236}">
                  <a16:creationId xmlns:a16="http://schemas.microsoft.com/office/drawing/2014/main" id="{15F025B7-930D-4B3B-B17B-F8228B6D8F17}"/>
                </a:ext>
              </a:extLst>
            </p:cNvPr>
            <p:cNvSpPr/>
            <p:nvPr/>
          </p:nvSpPr>
          <p:spPr bwMode="auto">
            <a:xfrm>
              <a:off x="6024720" y="2675703"/>
              <a:ext cx="714095" cy="163425"/>
            </a:xfrm>
            <a:custGeom>
              <a:avLst/>
              <a:gdLst>
                <a:gd name="T0" fmla="*/ 601 w 603"/>
                <a:gd name="T1" fmla="*/ 138 h 138"/>
                <a:gd name="T2" fmla="*/ 603 w 603"/>
                <a:gd name="T3" fmla="*/ 110 h 138"/>
                <a:gd name="T4" fmla="*/ 9 w 603"/>
                <a:gd name="T5" fmla="*/ 0 h 138"/>
                <a:gd name="T6" fmla="*/ 0 w 603"/>
                <a:gd name="T7" fmla="*/ 25 h 138"/>
                <a:gd name="T8" fmla="*/ 601 w 603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138">
                  <a:moveTo>
                    <a:pt x="601" y="138"/>
                  </a:moveTo>
                  <a:lnTo>
                    <a:pt x="603" y="110"/>
                  </a:lnTo>
                  <a:lnTo>
                    <a:pt x="9" y="0"/>
                  </a:lnTo>
                  <a:lnTo>
                    <a:pt x="0" y="25"/>
                  </a:lnTo>
                  <a:lnTo>
                    <a:pt x="601" y="138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ṣḻíḑè">
              <a:extLst>
                <a:ext uri="{FF2B5EF4-FFF2-40B4-BE49-F238E27FC236}">
                  <a16:creationId xmlns:a16="http://schemas.microsoft.com/office/drawing/2014/main" id="{418E780E-5D9B-428B-9205-C8763F2CD4A4}"/>
                </a:ext>
              </a:extLst>
            </p:cNvPr>
            <p:cNvSpPr/>
            <p:nvPr/>
          </p:nvSpPr>
          <p:spPr bwMode="auto">
            <a:xfrm>
              <a:off x="6321964" y="2796495"/>
              <a:ext cx="90002" cy="99476"/>
            </a:xfrm>
            <a:custGeom>
              <a:avLst/>
              <a:gdLst>
                <a:gd name="T0" fmla="*/ 62 w 76"/>
                <a:gd name="T1" fmla="*/ 84 h 84"/>
                <a:gd name="T2" fmla="*/ 0 w 76"/>
                <a:gd name="T3" fmla="*/ 74 h 84"/>
                <a:gd name="T4" fmla="*/ 14 w 76"/>
                <a:gd name="T5" fmla="*/ 0 h 84"/>
                <a:gd name="T6" fmla="*/ 76 w 76"/>
                <a:gd name="T7" fmla="*/ 12 h 84"/>
                <a:gd name="T8" fmla="*/ 62 w 76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4">
                  <a:moveTo>
                    <a:pt x="62" y="84"/>
                  </a:moveTo>
                  <a:lnTo>
                    <a:pt x="0" y="74"/>
                  </a:lnTo>
                  <a:lnTo>
                    <a:pt x="14" y="0"/>
                  </a:lnTo>
                  <a:lnTo>
                    <a:pt x="76" y="12"/>
                  </a:lnTo>
                  <a:lnTo>
                    <a:pt x="62" y="84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ṡľïḍe">
              <a:extLst>
                <a:ext uri="{FF2B5EF4-FFF2-40B4-BE49-F238E27FC236}">
                  <a16:creationId xmlns:a16="http://schemas.microsoft.com/office/drawing/2014/main" id="{70506E8F-75A6-4F42-9CF2-138EC9F83155}"/>
                </a:ext>
              </a:extLst>
            </p:cNvPr>
            <p:cNvSpPr/>
            <p:nvPr/>
          </p:nvSpPr>
          <p:spPr bwMode="auto">
            <a:xfrm>
              <a:off x="6288805" y="2757415"/>
              <a:ext cx="181189" cy="46186"/>
            </a:xfrm>
            <a:custGeom>
              <a:avLst/>
              <a:gdLst>
                <a:gd name="T0" fmla="*/ 149 w 153"/>
                <a:gd name="T1" fmla="*/ 39 h 39"/>
                <a:gd name="T2" fmla="*/ 0 w 153"/>
                <a:gd name="T3" fmla="*/ 12 h 39"/>
                <a:gd name="T4" fmla="*/ 2 w 153"/>
                <a:gd name="T5" fmla="*/ 0 h 39"/>
                <a:gd name="T6" fmla="*/ 153 w 153"/>
                <a:gd name="T7" fmla="*/ 27 h 39"/>
                <a:gd name="T8" fmla="*/ 149 w 153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9">
                  <a:moveTo>
                    <a:pt x="149" y="39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153" y="27"/>
                  </a:lnTo>
                  <a:lnTo>
                    <a:pt x="149" y="39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ï$ľiḑe">
              <a:extLst>
                <a:ext uri="{FF2B5EF4-FFF2-40B4-BE49-F238E27FC236}">
                  <a16:creationId xmlns:a16="http://schemas.microsoft.com/office/drawing/2014/main" id="{F41D17C2-CC70-48EF-A14C-619690E36F65}"/>
                </a:ext>
              </a:extLst>
            </p:cNvPr>
            <p:cNvSpPr/>
            <p:nvPr/>
          </p:nvSpPr>
          <p:spPr bwMode="auto">
            <a:xfrm>
              <a:off x="6319596" y="2777548"/>
              <a:ext cx="113687" cy="36712"/>
            </a:xfrm>
            <a:custGeom>
              <a:avLst/>
              <a:gdLst>
                <a:gd name="T0" fmla="*/ 94 w 96"/>
                <a:gd name="T1" fmla="*/ 31 h 31"/>
                <a:gd name="T2" fmla="*/ 0 w 96"/>
                <a:gd name="T3" fmla="*/ 14 h 31"/>
                <a:gd name="T4" fmla="*/ 2 w 96"/>
                <a:gd name="T5" fmla="*/ 0 h 31"/>
                <a:gd name="T6" fmla="*/ 96 w 96"/>
                <a:gd name="T7" fmla="*/ 17 h 31"/>
                <a:gd name="T8" fmla="*/ 94 w 9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1">
                  <a:moveTo>
                    <a:pt x="94" y="31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96" y="17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iṣliḓe">
              <a:extLst>
                <a:ext uri="{FF2B5EF4-FFF2-40B4-BE49-F238E27FC236}">
                  <a16:creationId xmlns:a16="http://schemas.microsoft.com/office/drawing/2014/main" id="{6CA4A25C-DA76-46EE-B29B-2D5395C92189}"/>
                </a:ext>
              </a:extLst>
            </p:cNvPr>
            <p:cNvSpPr/>
            <p:nvPr/>
          </p:nvSpPr>
          <p:spPr bwMode="auto">
            <a:xfrm>
              <a:off x="6123012" y="2736099"/>
              <a:ext cx="27238" cy="18948"/>
            </a:xfrm>
            <a:custGeom>
              <a:avLst/>
              <a:gdLst>
                <a:gd name="T0" fmla="*/ 21 w 23"/>
                <a:gd name="T1" fmla="*/ 16 h 16"/>
                <a:gd name="T2" fmla="*/ 0 w 23"/>
                <a:gd name="T3" fmla="*/ 13 h 16"/>
                <a:gd name="T4" fmla="*/ 2 w 23"/>
                <a:gd name="T5" fmla="*/ 0 h 16"/>
                <a:gd name="T6" fmla="*/ 23 w 23"/>
                <a:gd name="T7" fmla="*/ 6 h 16"/>
                <a:gd name="T8" fmla="*/ 21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1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3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ṣľîďe">
              <a:extLst>
                <a:ext uri="{FF2B5EF4-FFF2-40B4-BE49-F238E27FC236}">
                  <a16:creationId xmlns:a16="http://schemas.microsoft.com/office/drawing/2014/main" id="{F0F7EBDE-77A9-4236-9891-CABC1A207E1B}"/>
                </a:ext>
              </a:extLst>
            </p:cNvPr>
            <p:cNvSpPr/>
            <p:nvPr/>
          </p:nvSpPr>
          <p:spPr bwMode="auto">
            <a:xfrm>
              <a:off x="6111170" y="2751494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îşḻiḍê">
              <a:extLst>
                <a:ext uri="{FF2B5EF4-FFF2-40B4-BE49-F238E27FC236}">
                  <a16:creationId xmlns:a16="http://schemas.microsoft.com/office/drawing/2014/main" id="{BD564028-D85D-4B47-B14B-3F649E435E85}"/>
                </a:ext>
              </a:extLst>
            </p:cNvPr>
            <p:cNvSpPr/>
            <p:nvPr/>
          </p:nvSpPr>
          <p:spPr bwMode="auto">
            <a:xfrm>
              <a:off x="6120644" y="2713599"/>
              <a:ext cx="37896" cy="37896"/>
            </a:xfrm>
            <a:custGeom>
              <a:avLst/>
              <a:gdLst>
                <a:gd name="T0" fmla="*/ 17 w 18"/>
                <a:gd name="T1" fmla="*/ 10 h 18"/>
                <a:gd name="T2" fmla="*/ 7 w 18"/>
                <a:gd name="T3" fmla="*/ 17 h 18"/>
                <a:gd name="T4" fmla="*/ 0 w 18"/>
                <a:gd name="T5" fmla="*/ 7 h 18"/>
                <a:gd name="T6" fmla="*/ 10 w 18"/>
                <a:gd name="T7" fmla="*/ 0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6" y="15"/>
                    <a:pt x="12" y="18"/>
                    <a:pt x="7" y="17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śḻïdé">
              <a:extLst>
                <a:ext uri="{FF2B5EF4-FFF2-40B4-BE49-F238E27FC236}">
                  <a16:creationId xmlns:a16="http://schemas.microsoft.com/office/drawing/2014/main" id="{DE34C276-1DD3-4FFE-8F25-168307EBE147}"/>
                </a:ext>
              </a:extLst>
            </p:cNvPr>
            <p:cNvSpPr/>
            <p:nvPr/>
          </p:nvSpPr>
          <p:spPr bwMode="auto">
            <a:xfrm>
              <a:off x="6274595" y="2765705"/>
              <a:ext cx="27238" cy="17764"/>
            </a:xfrm>
            <a:custGeom>
              <a:avLst/>
              <a:gdLst>
                <a:gd name="T0" fmla="*/ 21 w 23"/>
                <a:gd name="T1" fmla="*/ 15 h 15"/>
                <a:gd name="T2" fmla="*/ 0 w 23"/>
                <a:gd name="T3" fmla="*/ 12 h 15"/>
                <a:gd name="T4" fmla="*/ 4 w 23"/>
                <a:gd name="T5" fmla="*/ 0 h 15"/>
                <a:gd name="T6" fmla="*/ 23 w 23"/>
                <a:gd name="T7" fmla="*/ 3 h 15"/>
                <a:gd name="T8" fmla="*/ 21 w 2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1" y="15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23" y="3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ŝ1íde">
              <a:extLst>
                <a:ext uri="{FF2B5EF4-FFF2-40B4-BE49-F238E27FC236}">
                  <a16:creationId xmlns:a16="http://schemas.microsoft.com/office/drawing/2014/main" id="{F0C16541-AC21-4BB2-A222-2C87F78921AC}"/>
                </a:ext>
              </a:extLst>
            </p:cNvPr>
            <p:cNvSpPr/>
            <p:nvPr/>
          </p:nvSpPr>
          <p:spPr bwMode="auto">
            <a:xfrm>
              <a:off x="6262752" y="2779916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śḻiḑè">
              <a:extLst>
                <a:ext uri="{FF2B5EF4-FFF2-40B4-BE49-F238E27FC236}">
                  <a16:creationId xmlns:a16="http://schemas.microsoft.com/office/drawing/2014/main" id="{DE3607C6-B30C-4083-9926-F70456800EB0}"/>
                </a:ext>
              </a:extLst>
            </p:cNvPr>
            <p:cNvSpPr/>
            <p:nvPr/>
          </p:nvSpPr>
          <p:spPr bwMode="auto">
            <a:xfrm>
              <a:off x="6273411" y="2740836"/>
              <a:ext cx="36712" cy="39080"/>
            </a:xfrm>
            <a:custGeom>
              <a:avLst/>
              <a:gdLst>
                <a:gd name="T0" fmla="*/ 17 w 18"/>
                <a:gd name="T1" fmla="*/ 11 h 19"/>
                <a:gd name="T2" fmla="*/ 7 w 18"/>
                <a:gd name="T3" fmla="*/ 18 h 19"/>
                <a:gd name="T4" fmla="*/ 1 w 18"/>
                <a:gd name="T5" fmla="*/ 8 h 19"/>
                <a:gd name="T6" fmla="*/ 11 w 18"/>
                <a:gd name="T7" fmla="*/ 1 h 19"/>
                <a:gd name="T8" fmla="*/ 17 w 1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2" y="19"/>
                    <a:pt x="7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5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ŝḷïďê">
              <a:extLst>
                <a:ext uri="{FF2B5EF4-FFF2-40B4-BE49-F238E27FC236}">
                  <a16:creationId xmlns:a16="http://schemas.microsoft.com/office/drawing/2014/main" id="{73E72D31-A216-4214-9097-45C9B2926378}"/>
                </a:ext>
              </a:extLst>
            </p:cNvPr>
            <p:cNvSpPr/>
            <p:nvPr/>
          </p:nvSpPr>
          <p:spPr bwMode="auto">
            <a:xfrm>
              <a:off x="6453414" y="2797679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2 h 16"/>
                <a:gd name="T4" fmla="*/ 2 w 21"/>
                <a:gd name="T5" fmla="*/ 0 h 16"/>
                <a:gd name="T6" fmla="*/ 21 w 21"/>
                <a:gd name="T7" fmla="*/ 5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1" y="5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śľidé">
              <a:extLst>
                <a:ext uri="{FF2B5EF4-FFF2-40B4-BE49-F238E27FC236}">
                  <a16:creationId xmlns:a16="http://schemas.microsoft.com/office/drawing/2014/main" id="{4F6B71D7-3380-4EEB-9789-38A439A9F7DC}"/>
                </a:ext>
              </a:extLst>
            </p:cNvPr>
            <p:cNvSpPr/>
            <p:nvPr/>
          </p:nvSpPr>
          <p:spPr bwMode="auto">
            <a:xfrm>
              <a:off x="6439203" y="2811890"/>
              <a:ext cx="33159" cy="97107"/>
            </a:xfrm>
            <a:custGeom>
              <a:avLst/>
              <a:gdLst>
                <a:gd name="T0" fmla="*/ 14 w 28"/>
                <a:gd name="T1" fmla="*/ 82 h 82"/>
                <a:gd name="T2" fmla="*/ 0 w 28"/>
                <a:gd name="T3" fmla="*/ 78 h 82"/>
                <a:gd name="T4" fmla="*/ 15 w 28"/>
                <a:gd name="T5" fmla="*/ 0 h 82"/>
                <a:gd name="T6" fmla="*/ 28 w 28"/>
                <a:gd name="T7" fmla="*/ 4 h 82"/>
                <a:gd name="T8" fmla="*/ 14 w 2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4" y="82"/>
                  </a:moveTo>
                  <a:lnTo>
                    <a:pt x="0" y="78"/>
                  </a:lnTo>
                  <a:lnTo>
                    <a:pt x="15" y="0"/>
                  </a:lnTo>
                  <a:lnTo>
                    <a:pt x="28" y="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íṣḷîḋe">
              <a:extLst>
                <a:ext uri="{FF2B5EF4-FFF2-40B4-BE49-F238E27FC236}">
                  <a16:creationId xmlns:a16="http://schemas.microsoft.com/office/drawing/2014/main" id="{03E771C5-FBC7-4500-B28A-F5DD7A7FD18B}"/>
                </a:ext>
              </a:extLst>
            </p:cNvPr>
            <p:cNvSpPr/>
            <p:nvPr/>
          </p:nvSpPr>
          <p:spPr bwMode="auto">
            <a:xfrm>
              <a:off x="6449862" y="2775179"/>
              <a:ext cx="37896" cy="36712"/>
            </a:xfrm>
            <a:custGeom>
              <a:avLst/>
              <a:gdLst>
                <a:gd name="T0" fmla="*/ 18 w 19"/>
                <a:gd name="T1" fmla="*/ 10 h 18"/>
                <a:gd name="T2" fmla="*/ 8 w 19"/>
                <a:gd name="T3" fmla="*/ 17 h 18"/>
                <a:gd name="T4" fmla="*/ 1 w 19"/>
                <a:gd name="T5" fmla="*/ 7 h 18"/>
                <a:gd name="T6" fmla="*/ 11 w 19"/>
                <a:gd name="T7" fmla="*/ 0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6" y="0"/>
                    <a:pt x="11" y="0"/>
                  </a:cubicBezTo>
                  <a:cubicBezTo>
                    <a:pt x="16" y="1"/>
                    <a:pt x="19" y="6"/>
                    <a:pt x="18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iṡļïḍe">
              <a:extLst>
                <a:ext uri="{FF2B5EF4-FFF2-40B4-BE49-F238E27FC236}">
                  <a16:creationId xmlns:a16="http://schemas.microsoft.com/office/drawing/2014/main" id="{ED64724C-2D8D-4EEB-B787-ED684E5A5E37}"/>
                </a:ext>
              </a:extLst>
            </p:cNvPr>
            <p:cNvSpPr/>
            <p:nvPr/>
          </p:nvSpPr>
          <p:spPr bwMode="auto">
            <a:xfrm>
              <a:off x="6223673" y="2681624"/>
              <a:ext cx="316192" cy="120792"/>
            </a:xfrm>
            <a:custGeom>
              <a:avLst/>
              <a:gdLst>
                <a:gd name="T0" fmla="*/ 0 w 154"/>
                <a:gd name="T1" fmla="*/ 30 h 59"/>
                <a:gd name="T2" fmla="*/ 85 w 154"/>
                <a:gd name="T3" fmla="*/ 0 h 59"/>
                <a:gd name="T4" fmla="*/ 154 w 154"/>
                <a:gd name="T5" fmla="*/ 59 h 59"/>
                <a:gd name="T6" fmla="*/ 0 w 154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9">
                  <a:moveTo>
                    <a:pt x="0" y="30"/>
                  </a:moveTo>
                  <a:cubicBezTo>
                    <a:pt x="29" y="36"/>
                    <a:pt x="66" y="23"/>
                    <a:pt x="85" y="0"/>
                  </a:cubicBezTo>
                  <a:cubicBezTo>
                    <a:pt x="94" y="28"/>
                    <a:pt x="124" y="53"/>
                    <a:pt x="154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ï$ļíḑé">
              <a:extLst>
                <a:ext uri="{FF2B5EF4-FFF2-40B4-BE49-F238E27FC236}">
                  <a16:creationId xmlns:a16="http://schemas.microsoft.com/office/drawing/2014/main" id="{B26C4FC0-69EA-448A-A06C-08C6A056594E}"/>
                </a:ext>
              </a:extLst>
            </p:cNvPr>
            <p:cNvSpPr/>
            <p:nvPr/>
          </p:nvSpPr>
          <p:spPr bwMode="auto">
            <a:xfrm>
              <a:off x="5738135" y="2636623"/>
              <a:ext cx="65133" cy="200136"/>
            </a:xfrm>
            <a:custGeom>
              <a:avLst/>
              <a:gdLst>
                <a:gd name="T0" fmla="*/ 55 w 55"/>
                <a:gd name="T1" fmla="*/ 166 h 169"/>
                <a:gd name="T2" fmla="*/ 24 w 55"/>
                <a:gd name="T3" fmla="*/ 169 h 169"/>
                <a:gd name="T4" fmla="*/ 0 w 55"/>
                <a:gd name="T5" fmla="*/ 5 h 169"/>
                <a:gd name="T6" fmla="*/ 31 w 55"/>
                <a:gd name="T7" fmla="*/ 0 h 169"/>
                <a:gd name="T8" fmla="*/ 55 w 55"/>
                <a:gd name="T9" fmla="*/ 1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69">
                  <a:moveTo>
                    <a:pt x="55" y="166"/>
                  </a:moveTo>
                  <a:lnTo>
                    <a:pt x="24" y="169"/>
                  </a:lnTo>
                  <a:lnTo>
                    <a:pt x="0" y="5"/>
                  </a:lnTo>
                  <a:lnTo>
                    <a:pt x="31" y="0"/>
                  </a:lnTo>
                  <a:lnTo>
                    <a:pt x="55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iṥľîďé">
              <a:extLst>
                <a:ext uri="{FF2B5EF4-FFF2-40B4-BE49-F238E27FC236}">
                  <a16:creationId xmlns:a16="http://schemas.microsoft.com/office/drawing/2014/main" id="{6CECDC18-7787-4E21-A344-BD34D96D01DD}"/>
                </a:ext>
              </a:extLst>
            </p:cNvPr>
            <p:cNvSpPr/>
            <p:nvPr/>
          </p:nvSpPr>
          <p:spPr bwMode="auto">
            <a:xfrm>
              <a:off x="5924061" y="2609386"/>
              <a:ext cx="63949" cy="201320"/>
            </a:xfrm>
            <a:custGeom>
              <a:avLst/>
              <a:gdLst>
                <a:gd name="T0" fmla="*/ 54 w 54"/>
                <a:gd name="T1" fmla="*/ 166 h 170"/>
                <a:gd name="T2" fmla="*/ 25 w 54"/>
                <a:gd name="T3" fmla="*/ 170 h 170"/>
                <a:gd name="T4" fmla="*/ 0 w 54"/>
                <a:gd name="T5" fmla="*/ 5 h 170"/>
                <a:gd name="T6" fmla="*/ 30 w 54"/>
                <a:gd name="T7" fmla="*/ 0 h 170"/>
                <a:gd name="T8" fmla="*/ 54 w 54"/>
                <a:gd name="T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0">
                  <a:moveTo>
                    <a:pt x="54" y="166"/>
                  </a:moveTo>
                  <a:lnTo>
                    <a:pt x="25" y="170"/>
                  </a:lnTo>
                  <a:lnTo>
                    <a:pt x="0" y="5"/>
                  </a:lnTo>
                  <a:lnTo>
                    <a:pt x="30" y="0"/>
                  </a:lnTo>
                  <a:lnTo>
                    <a:pt x="54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iSľïḓê">
              <a:extLst>
                <a:ext uri="{FF2B5EF4-FFF2-40B4-BE49-F238E27FC236}">
                  <a16:creationId xmlns:a16="http://schemas.microsoft.com/office/drawing/2014/main" id="{6B97F1C9-7505-4B54-A000-0061C554290B}"/>
                </a:ext>
              </a:extLst>
            </p:cNvPr>
            <p:cNvSpPr/>
            <p:nvPr/>
          </p:nvSpPr>
          <p:spPr bwMode="auto">
            <a:xfrm>
              <a:off x="5732215" y="2599912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9 h 36"/>
                <a:gd name="T4" fmla="*/ 0 w 199"/>
                <a:gd name="T5" fmla="*/ 36 h 36"/>
                <a:gd name="T6" fmla="*/ 199 w 199"/>
                <a:gd name="T7" fmla="*/ 8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9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iṣļîďè">
              <a:extLst>
                <a:ext uri="{FF2B5EF4-FFF2-40B4-BE49-F238E27FC236}">
                  <a16:creationId xmlns:a16="http://schemas.microsoft.com/office/drawing/2014/main" id="{68185C13-B17E-47AF-A12E-7DB197EF3E2E}"/>
                </a:ext>
              </a:extLst>
            </p:cNvPr>
            <p:cNvSpPr/>
            <p:nvPr/>
          </p:nvSpPr>
          <p:spPr bwMode="auto">
            <a:xfrm>
              <a:off x="5727477" y="2569122"/>
              <a:ext cx="233295" cy="42633"/>
            </a:xfrm>
            <a:custGeom>
              <a:avLst/>
              <a:gdLst>
                <a:gd name="T0" fmla="*/ 197 w 197"/>
                <a:gd name="T1" fmla="*/ 0 h 36"/>
                <a:gd name="T2" fmla="*/ 0 w 197"/>
                <a:gd name="T3" fmla="*/ 29 h 36"/>
                <a:gd name="T4" fmla="*/ 0 w 197"/>
                <a:gd name="T5" fmla="*/ 36 h 36"/>
                <a:gd name="T6" fmla="*/ 197 w 197"/>
                <a:gd name="T7" fmla="*/ 8 h 36"/>
                <a:gd name="T8" fmla="*/ 197 w 197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7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iṡḻîďe">
              <a:extLst>
                <a:ext uri="{FF2B5EF4-FFF2-40B4-BE49-F238E27FC236}">
                  <a16:creationId xmlns:a16="http://schemas.microsoft.com/office/drawing/2014/main" id="{67F8CA5F-379F-47E1-9B8E-4575501149C5}"/>
                </a:ext>
              </a:extLst>
            </p:cNvPr>
            <p:cNvSpPr/>
            <p:nvPr/>
          </p:nvSpPr>
          <p:spPr bwMode="auto">
            <a:xfrm>
              <a:off x="5733398" y="2578596"/>
              <a:ext cx="226190" cy="53291"/>
            </a:xfrm>
            <a:custGeom>
              <a:avLst/>
              <a:gdLst>
                <a:gd name="T0" fmla="*/ 191 w 191"/>
                <a:gd name="T1" fmla="*/ 18 h 45"/>
                <a:gd name="T2" fmla="*/ 2 w 191"/>
                <a:gd name="T3" fmla="*/ 45 h 45"/>
                <a:gd name="T4" fmla="*/ 0 w 191"/>
                <a:gd name="T5" fmla="*/ 28 h 45"/>
                <a:gd name="T6" fmla="*/ 189 w 191"/>
                <a:gd name="T7" fmla="*/ 0 h 45"/>
                <a:gd name="T8" fmla="*/ 191 w 191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">
                  <a:moveTo>
                    <a:pt x="191" y="18"/>
                  </a:moveTo>
                  <a:lnTo>
                    <a:pt x="2" y="45"/>
                  </a:lnTo>
                  <a:lnTo>
                    <a:pt x="0" y="28"/>
                  </a:lnTo>
                  <a:lnTo>
                    <a:pt x="189" y="0"/>
                  </a:lnTo>
                  <a:lnTo>
                    <a:pt x="191" y="18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ïṥľîḓé">
              <a:extLst>
                <a:ext uri="{FF2B5EF4-FFF2-40B4-BE49-F238E27FC236}">
                  <a16:creationId xmlns:a16="http://schemas.microsoft.com/office/drawing/2014/main" id="{943EB168-67DC-4349-900A-78D2DA22312B}"/>
                </a:ext>
              </a:extLst>
            </p:cNvPr>
            <p:cNvSpPr/>
            <p:nvPr/>
          </p:nvSpPr>
          <p:spPr bwMode="auto">
            <a:xfrm>
              <a:off x="5774847" y="2615307"/>
              <a:ext cx="178820" cy="217900"/>
            </a:xfrm>
            <a:custGeom>
              <a:avLst/>
              <a:gdLst>
                <a:gd name="T0" fmla="*/ 126 w 151"/>
                <a:gd name="T1" fmla="*/ 0 h 184"/>
                <a:gd name="T2" fmla="*/ 0 w 151"/>
                <a:gd name="T3" fmla="*/ 18 h 184"/>
                <a:gd name="T4" fmla="*/ 24 w 151"/>
                <a:gd name="T5" fmla="*/ 184 h 184"/>
                <a:gd name="T6" fmla="*/ 151 w 151"/>
                <a:gd name="T7" fmla="*/ 165 h 184"/>
                <a:gd name="T8" fmla="*/ 126 w 151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84">
                  <a:moveTo>
                    <a:pt x="126" y="0"/>
                  </a:moveTo>
                  <a:lnTo>
                    <a:pt x="0" y="18"/>
                  </a:lnTo>
                  <a:lnTo>
                    <a:pt x="24" y="184"/>
                  </a:lnTo>
                  <a:lnTo>
                    <a:pt x="151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ŝḷïďé">
              <a:extLst>
                <a:ext uri="{FF2B5EF4-FFF2-40B4-BE49-F238E27FC236}">
                  <a16:creationId xmlns:a16="http://schemas.microsoft.com/office/drawing/2014/main" id="{7DD6478C-0C0F-44F8-8BB4-A7C2C255BDAE}"/>
                </a:ext>
              </a:extLst>
            </p:cNvPr>
            <p:cNvSpPr/>
            <p:nvPr/>
          </p:nvSpPr>
          <p:spPr bwMode="auto">
            <a:xfrm>
              <a:off x="5710898" y="2443593"/>
              <a:ext cx="58028" cy="157504"/>
            </a:xfrm>
            <a:custGeom>
              <a:avLst/>
              <a:gdLst>
                <a:gd name="T0" fmla="*/ 49 w 49"/>
                <a:gd name="T1" fmla="*/ 130 h 133"/>
                <a:gd name="T2" fmla="*/ 19 w 49"/>
                <a:gd name="T3" fmla="*/ 133 h 133"/>
                <a:gd name="T4" fmla="*/ 0 w 49"/>
                <a:gd name="T5" fmla="*/ 4 h 133"/>
                <a:gd name="T6" fmla="*/ 30 w 49"/>
                <a:gd name="T7" fmla="*/ 0 h 133"/>
                <a:gd name="T8" fmla="*/ 49 w 49"/>
                <a:gd name="T9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3">
                  <a:moveTo>
                    <a:pt x="49" y="130"/>
                  </a:moveTo>
                  <a:lnTo>
                    <a:pt x="19" y="133"/>
                  </a:lnTo>
                  <a:lnTo>
                    <a:pt x="0" y="4"/>
                  </a:lnTo>
                  <a:lnTo>
                    <a:pt x="30" y="0"/>
                  </a:lnTo>
                  <a:lnTo>
                    <a:pt x="49" y="13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iṧḷiḍe">
              <a:extLst>
                <a:ext uri="{FF2B5EF4-FFF2-40B4-BE49-F238E27FC236}">
                  <a16:creationId xmlns:a16="http://schemas.microsoft.com/office/drawing/2014/main" id="{14540B72-DDA6-4912-9694-1B66211C8D37}"/>
                </a:ext>
              </a:extLst>
            </p:cNvPr>
            <p:cNvSpPr/>
            <p:nvPr/>
          </p:nvSpPr>
          <p:spPr bwMode="auto">
            <a:xfrm>
              <a:off x="5895640" y="2417540"/>
              <a:ext cx="59212" cy="157504"/>
            </a:xfrm>
            <a:custGeom>
              <a:avLst/>
              <a:gdLst>
                <a:gd name="T0" fmla="*/ 50 w 50"/>
                <a:gd name="T1" fmla="*/ 129 h 133"/>
                <a:gd name="T2" fmla="*/ 19 w 50"/>
                <a:gd name="T3" fmla="*/ 133 h 133"/>
                <a:gd name="T4" fmla="*/ 0 w 50"/>
                <a:gd name="T5" fmla="*/ 3 h 133"/>
                <a:gd name="T6" fmla="*/ 31 w 50"/>
                <a:gd name="T7" fmla="*/ 0 h 133"/>
                <a:gd name="T8" fmla="*/ 50 w 50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3">
                  <a:moveTo>
                    <a:pt x="50" y="129"/>
                  </a:moveTo>
                  <a:lnTo>
                    <a:pt x="19" y="133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29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ïśḷîḓê">
              <a:extLst>
                <a:ext uri="{FF2B5EF4-FFF2-40B4-BE49-F238E27FC236}">
                  <a16:creationId xmlns:a16="http://schemas.microsoft.com/office/drawing/2014/main" id="{D76755B5-D324-4BAA-A317-49D880F3143E}"/>
                </a:ext>
              </a:extLst>
            </p:cNvPr>
            <p:cNvSpPr/>
            <p:nvPr/>
          </p:nvSpPr>
          <p:spPr bwMode="auto">
            <a:xfrm>
              <a:off x="5702608" y="2406881"/>
              <a:ext cx="235664" cy="42633"/>
            </a:xfrm>
            <a:custGeom>
              <a:avLst/>
              <a:gdLst>
                <a:gd name="T0" fmla="*/ 198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8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8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îślide">
              <a:extLst>
                <a:ext uri="{FF2B5EF4-FFF2-40B4-BE49-F238E27FC236}">
                  <a16:creationId xmlns:a16="http://schemas.microsoft.com/office/drawing/2014/main" id="{ABABAE4C-61D5-437A-A538-FCB330547A07}"/>
                </a:ext>
              </a:extLst>
            </p:cNvPr>
            <p:cNvSpPr/>
            <p:nvPr/>
          </p:nvSpPr>
          <p:spPr bwMode="auto">
            <a:xfrm>
              <a:off x="5699056" y="2376091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ṥļíḓè">
              <a:extLst>
                <a:ext uri="{FF2B5EF4-FFF2-40B4-BE49-F238E27FC236}">
                  <a16:creationId xmlns:a16="http://schemas.microsoft.com/office/drawing/2014/main" id="{EEB6F9DC-A3FE-4BF5-AD98-722EBF9ABA25}"/>
                </a:ext>
              </a:extLst>
            </p:cNvPr>
            <p:cNvSpPr/>
            <p:nvPr/>
          </p:nvSpPr>
          <p:spPr bwMode="auto">
            <a:xfrm>
              <a:off x="5704976" y="2386750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6 h 45"/>
                <a:gd name="T6" fmla="*/ 189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6"/>
                  </a:lnTo>
                  <a:lnTo>
                    <a:pt x="189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ṡlïḑe">
              <a:extLst>
                <a:ext uri="{FF2B5EF4-FFF2-40B4-BE49-F238E27FC236}">
                  <a16:creationId xmlns:a16="http://schemas.microsoft.com/office/drawing/2014/main" id="{279424C7-E4CF-4EA9-AEFB-C70A2382202A}"/>
                </a:ext>
              </a:extLst>
            </p:cNvPr>
            <p:cNvSpPr/>
            <p:nvPr/>
          </p:nvSpPr>
          <p:spPr bwMode="auto">
            <a:xfrm>
              <a:off x="5746425" y="2421092"/>
              <a:ext cx="171715" cy="176452"/>
            </a:xfrm>
            <a:custGeom>
              <a:avLst/>
              <a:gdLst>
                <a:gd name="T0" fmla="*/ 126 w 145"/>
                <a:gd name="T1" fmla="*/ 0 h 149"/>
                <a:gd name="T2" fmla="*/ 0 w 145"/>
                <a:gd name="T3" fmla="*/ 19 h 149"/>
                <a:gd name="T4" fmla="*/ 19 w 145"/>
                <a:gd name="T5" fmla="*/ 149 h 149"/>
                <a:gd name="T6" fmla="*/ 145 w 145"/>
                <a:gd name="T7" fmla="*/ 130 h 149"/>
                <a:gd name="T8" fmla="*/ 126 w 14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126" y="0"/>
                  </a:moveTo>
                  <a:lnTo>
                    <a:pt x="0" y="19"/>
                  </a:lnTo>
                  <a:lnTo>
                    <a:pt x="19" y="149"/>
                  </a:lnTo>
                  <a:lnTo>
                    <a:pt x="145" y="1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$ļïḑe">
              <a:extLst>
                <a:ext uri="{FF2B5EF4-FFF2-40B4-BE49-F238E27FC236}">
                  <a16:creationId xmlns:a16="http://schemas.microsoft.com/office/drawing/2014/main" id="{30F4B9C0-8FB2-49E7-86AC-911764B2978F}"/>
                </a:ext>
              </a:extLst>
            </p:cNvPr>
            <p:cNvSpPr/>
            <p:nvPr/>
          </p:nvSpPr>
          <p:spPr bwMode="auto">
            <a:xfrm>
              <a:off x="5682477" y="2247010"/>
              <a:ext cx="59212" cy="162241"/>
            </a:xfrm>
            <a:custGeom>
              <a:avLst/>
              <a:gdLst>
                <a:gd name="T0" fmla="*/ 50 w 50"/>
                <a:gd name="T1" fmla="*/ 132 h 137"/>
                <a:gd name="T2" fmla="*/ 19 w 50"/>
                <a:gd name="T3" fmla="*/ 137 h 137"/>
                <a:gd name="T4" fmla="*/ 0 w 50"/>
                <a:gd name="T5" fmla="*/ 4 h 137"/>
                <a:gd name="T6" fmla="*/ 29 w 50"/>
                <a:gd name="T7" fmla="*/ 0 h 137"/>
                <a:gd name="T8" fmla="*/ 50 w 50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7">
                  <a:moveTo>
                    <a:pt x="50" y="132"/>
                  </a:moveTo>
                  <a:lnTo>
                    <a:pt x="19" y="137"/>
                  </a:lnTo>
                  <a:lnTo>
                    <a:pt x="0" y="4"/>
                  </a:lnTo>
                  <a:lnTo>
                    <a:pt x="29" y="0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îsḻïďé">
              <a:extLst>
                <a:ext uri="{FF2B5EF4-FFF2-40B4-BE49-F238E27FC236}">
                  <a16:creationId xmlns:a16="http://schemas.microsoft.com/office/drawing/2014/main" id="{3BC563B2-B560-49F7-A014-9B6E8383F9FA}"/>
                </a:ext>
              </a:extLst>
            </p:cNvPr>
            <p:cNvSpPr/>
            <p:nvPr/>
          </p:nvSpPr>
          <p:spPr bwMode="auto">
            <a:xfrm>
              <a:off x="5867217" y="2220956"/>
              <a:ext cx="59212" cy="161056"/>
            </a:xfrm>
            <a:custGeom>
              <a:avLst/>
              <a:gdLst>
                <a:gd name="T0" fmla="*/ 50 w 50"/>
                <a:gd name="T1" fmla="*/ 131 h 136"/>
                <a:gd name="T2" fmla="*/ 19 w 50"/>
                <a:gd name="T3" fmla="*/ 136 h 136"/>
                <a:gd name="T4" fmla="*/ 0 w 50"/>
                <a:gd name="T5" fmla="*/ 3 h 136"/>
                <a:gd name="T6" fmla="*/ 31 w 50"/>
                <a:gd name="T7" fmla="*/ 0 h 136"/>
                <a:gd name="T8" fmla="*/ 50 w 50"/>
                <a:gd name="T9" fmla="*/ 1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6">
                  <a:moveTo>
                    <a:pt x="50" y="131"/>
                  </a:moveTo>
                  <a:lnTo>
                    <a:pt x="19" y="136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31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sḻîdè">
              <a:extLst>
                <a:ext uri="{FF2B5EF4-FFF2-40B4-BE49-F238E27FC236}">
                  <a16:creationId xmlns:a16="http://schemas.microsoft.com/office/drawing/2014/main" id="{BE031590-4062-43CD-8011-A227BC91BF16}"/>
                </a:ext>
              </a:extLst>
            </p:cNvPr>
            <p:cNvSpPr/>
            <p:nvPr/>
          </p:nvSpPr>
          <p:spPr bwMode="auto">
            <a:xfrm>
              <a:off x="5674186" y="221029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í$ļíḋè">
              <a:extLst>
                <a:ext uri="{FF2B5EF4-FFF2-40B4-BE49-F238E27FC236}">
                  <a16:creationId xmlns:a16="http://schemas.microsoft.com/office/drawing/2014/main" id="{7B55D6A3-2CAD-4F52-AA97-A7A48E1D03F2}"/>
                </a:ext>
              </a:extLst>
            </p:cNvPr>
            <p:cNvSpPr/>
            <p:nvPr/>
          </p:nvSpPr>
          <p:spPr bwMode="auto">
            <a:xfrm>
              <a:off x="5670634" y="217950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ïṧ1îḓe">
              <a:extLst>
                <a:ext uri="{FF2B5EF4-FFF2-40B4-BE49-F238E27FC236}">
                  <a16:creationId xmlns:a16="http://schemas.microsoft.com/office/drawing/2014/main" id="{A7B46C47-FEA0-466A-BB55-7B5857B211CF}"/>
                </a:ext>
              </a:extLst>
            </p:cNvPr>
            <p:cNvSpPr/>
            <p:nvPr/>
          </p:nvSpPr>
          <p:spPr bwMode="auto">
            <a:xfrm>
              <a:off x="5676555" y="2190166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7 h 45"/>
                <a:gd name="T6" fmla="*/ 188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7"/>
                  </a:lnTo>
                  <a:lnTo>
                    <a:pt x="188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ïşḷîḑè">
              <a:extLst>
                <a:ext uri="{FF2B5EF4-FFF2-40B4-BE49-F238E27FC236}">
                  <a16:creationId xmlns:a16="http://schemas.microsoft.com/office/drawing/2014/main" id="{908CB96D-6351-43FC-A1A9-6017FB1674A9}"/>
                </a:ext>
              </a:extLst>
            </p:cNvPr>
            <p:cNvSpPr/>
            <p:nvPr/>
          </p:nvSpPr>
          <p:spPr bwMode="auto">
            <a:xfrm>
              <a:off x="5716819" y="2224509"/>
              <a:ext cx="172899" cy="178820"/>
            </a:xfrm>
            <a:custGeom>
              <a:avLst/>
              <a:gdLst>
                <a:gd name="T0" fmla="*/ 127 w 146"/>
                <a:gd name="T1" fmla="*/ 0 h 151"/>
                <a:gd name="T2" fmla="*/ 0 w 146"/>
                <a:gd name="T3" fmla="*/ 19 h 151"/>
                <a:gd name="T4" fmla="*/ 21 w 146"/>
                <a:gd name="T5" fmla="*/ 151 h 151"/>
                <a:gd name="T6" fmla="*/ 146 w 146"/>
                <a:gd name="T7" fmla="*/ 133 h 151"/>
                <a:gd name="T8" fmla="*/ 127 w 146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1">
                  <a:moveTo>
                    <a:pt x="127" y="0"/>
                  </a:moveTo>
                  <a:lnTo>
                    <a:pt x="0" y="19"/>
                  </a:lnTo>
                  <a:lnTo>
                    <a:pt x="21" y="151"/>
                  </a:lnTo>
                  <a:lnTo>
                    <a:pt x="146" y="13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iṣḷiḑê">
              <a:extLst>
                <a:ext uri="{FF2B5EF4-FFF2-40B4-BE49-F238E27FC236}">
                  <a16:creationId xmlns:a16="http://schemas.microsoft.com/office/drawing/2014/main" id="{DF075A96-4103-4298-910B-38595981219F}"/>
                </a:ext>
              </a:extLst>
            </p:cNvPr>
            <p:cNvSpPr/>
            <p:nvPr/>
          </p:nvSpPr>
          <p:spPr bwMode="auto">
            <a:xfrm>
              <a:off x="5668265" y="2148718"/>
              <a:ext cx="230927" cy="63949"/>
            </a:xfrm>
            <a:custGeom>
              <a:avLst/>
              <a:gdLst>
                <a:gd name="T0" fmla="*/ 192 w 195"/>
                <a:gd name="T1" fmla="*/ 0 h 54"/>
                <a:gd name="T2" fmla="*/ 0 w 195"/>
                <a:gd name="T3" fmla="*/ 28 h 54"/>
                <a:gd name="T4" fmla="*/ 5 w 195"/>
                <a:gd name="T5" fmla="*/ 54 h 54"/>
                <a:gd name="T6" fmla="*/ 195 w 195"/>
                <a:gd name="T7" fmla="*/ 26 h 54"/>
                <a:gd name="T8" fmla="*/ 192 w 19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4">
                  <a:moveTo>
                    <a:pt x="192" y="0"/>
                  </a:moveTo>
                  <a:lnTo>
                    <a:pt x="0" y="28"/>
                  </a:lnTo>
                  <a:lnTo>
                    <a:pt x="5" y="54"/>
                  </a:lnTo>
                  <a:lnTo>
                    <a:pt x="195" y="2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íṧļïďé">
              <a:extLst>
                <a:ext uri="{FF2B5EF4-FFF2-40B4-BE49-F238E27FC236}">
                  <a16:creationId xmlns:a16="http://schemas.microsoft.com/office/drawing/2014/main" id="{444C53FB-D736-4F8B-B54A-721CE9762410}"/>
                </a:ext>
              </a:extLst>
            </p:cNvPr>
            <p:cNvSpPr/>
            <p:nvPr/>
          </p:nvSpPr>
          <p:spPr bwMode="auto">
            <a:xfrm>
              <a:off x="5657608" y="2134507"/>
              <a:ext cx="246321" cy="49738"/>
            </a:xfrm>
            <a:custGeom>
              <a:avLst/>
              <a:gdLst>
                <a:gd name="T0" fmla="*/ 208 w 208"/>
                <a:gd name="T1" fmla="*/ 11 h 42"/>
                <a:gd name="T2" fmla="*/ 2 w 208"/>
                <a:gd name="T3" fmla="*/ 42 h 42"/>
                <a:gd name="T4" fmla="*/ 0 w 208"/>
                <a:gd name="T5" fmla="*/ 31 h 42"/>
                <a:gd name="T6" fmla="*/ 206 w 208"/>
                <a:gd name="T7" fmla="*/ 0 h 42"/>
                <a:gd name="T8" fmla="*/ 208 w 208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2">
                  <a:moveTo>
                    <a:pt x="208" y="11"/>
                  </a:moveTo>
                  <a:lnTo>
                    <a:pt x="2" y="42"/>
                  </a:lnTo>
                  <a:lnTo>
                    <a:pt x="0" y="31"/>
                  </a:lnTo>
                  <a:lnTo>
                    <a:pt x="206" y="0"/>
                  </a:lnTo>
                  <a:lnTo>
                    <a:pt x="208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íṧlïḍè">
              <a:extLst>
                <a:ext uri="{FF2B5EF4-FFF2-40B4-BE49-F238E27FC236}">
                  <a16:creationId xmlns:a16="http://schemas.microsoft.com/office/drawing/2014/main" id="{50C1CD04-40CA-4ACE-A26C-C0FA52FBA25E}"/>
                </a:ext>
              </a:extLst>
            </p:cNvPr>
            <p:cNvSpPr/>
            <p:nvPr/>
          </p:nvSpPr>
          <p:spPr bwMode="auto">
            <a:xfrm>
              <a:off x="5635107" y="1974635"/>
              <a:ext cx="243953" cy="47369"/>
            </a:xfrm>
            <a:custGeom>
              <a:avLst/>
              <a:gdLst>
                <a:gd name="T0" fmla="*/ 206 w 206"/>
                <a:gd name="T1" fmla="*/ 11 h 40"/>
                <a:gd name="T2" fmla="*/ 2 w 206"/>
                <a:gd name="T3" fmla="*/ 40 h 40"/>
                <a:gd name="T4" fmla="*/ 0 w 206"/>
                <a:gd name="T5" fmla="*/ 30 h 40"/>
                <a:gd name="T6" fmla="*/ 206 w 206"/>
                <a:gd name="T7" fmla="*/ 0 h 40"/>
                <a:gd name="T8" fmla="*/ 206 w 206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0">
                  <a:moveTo>
                    <a:pt x="206" y="11"/>
                  </a:moveTo>
                  <a:lnTo>
                    <a:pt x="2" y="40"/>
                  </a:lnTo>
                  <a:lnTo>
                    <a:pt x="0" y="30"/>
                  </a:lnTo>
                  <a:lnTo>
                    <a:pt x="206" y="0"/>
                  </a:lnTo>
                  <a:lnTo>
                    <a:pt x="206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ŝḻiďê">
              <a:extLst>
                <a:ext uri="{FF2B5EF4-FFF2-40B4-BE49-F238E27FC236}">
                  <a16:creationId xmlns:a16="http://schemas.microsoft.com/office/drawing/2014/main" id="{FDE1DFB5-9C1E-40DA-88FE-263DC74431E6}"/>
                </a:ext>
              </a:extLst>
            </p:cNvPr>
            <p:cNvSpPr/>
            <p:nvPr/>
          </p:nvSpPr>
          <p:spPr bwMode="auto">
            <a:xfrm>
              <a:off x="5648133" y="2016083"/>
              <a:ext cx="56843" cy="153951"/>
            </a:xfrm>
            <a:custGeom>
              <a:avLst/>
              <a:gdLst>
                <a:gd name="T0" fmla="*/ 48 w 48"/>
                <a:gd name="T1" fmla="*/ 124 h 130"/>
                <a:gd name="T2" fmla="*/ 19 w 48"/>
                <a:gd name="T3" fmla="*/ 130 h 130"/>
                <a:gd name="T4" fmla="*/ 0 w 48"/>
                <a:gd name="T5" fmla="*/ 5 h 130"/>
                <a:gd name="T6" fmla="*/ 31 w 48"/>
                <a:gd name="T7" fmla="*/ 0 h 130"/>
                <a:gd name="T8" fmla="*/ 48 w 48"/>
                <a:gd name="T9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48" y="124"/>
                  </a:moveTo>
                  <a:lnTo>
                    <a:pt x="19" y="130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124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isľïḓê">
              <a:extLst>
                <a:ext uri="{FF2B5EF4-FFF2-40B4-BE49-F238E27FC236}">
                  <a16:creationId xmlns:a16="http://schemas.microsoft.com/office/drawing/2014/main" id="{C18F7BFE-8FF7-4ECD-B271-DD420BEF5A6F}"/>
                </a:ext>
              </a:extLst>
            </p:cNvPr>
            <p:cNvSpPr/>
            <p:nvPr/>
          </p:nvSpPr>
          <p:spPr bwMode="auto">
            <a:xfrm>
              <a:off x="5831691" y="1988846"/>
              <a:ext cx="60396" cy="153951"/>
            </a:xfrm>
            <a:custGeom>
              <a:avLst/>
              <a:gdLst>
                <a:gd name="T0" fmla="*/ 51 w 51"/>
                <a:gd name="T1" fmla="*/ 125 h 130"/>
                <a:gd name="T2" fmla="*/ 19 w 51"/>
                <a:gd name="T3" fmla="*/ 130 h 130"/>
                <a:gd name="T4" fmla="*/ 0 w 51"/>
                <a:gd name="T5" fmla="*/ 4 h 130"/>
                <a:gd name="T6" fmla="*/ 32 w 51"/>
                <a:gd name="T7" fmla="*/ 0 h 130"/>
                <a:gd name="T8" fmla="*/ 51 w 51"/>
                <a:gd name="T9" fmla="*/ 12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0">
                  <a:moveTo>
                    <a:pt x="51" y="125"/>
                  </a:moveTo>
                  <a:lnTo>
                    <a:pt x="19" y="130"/>
                  </a:lnTo>
                  <a:lnTo>
                    <a:pt x="0" y="4"/>
                  </a:lnTo>
                  <a:lnTo>
                    <a:pt x="32" y="0"/>
                  </a:lnTo>
                  <a:lnTo>
                    <a:pt x="51" y="125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ïṧļíḍé">
              <a:extLst>
                <a:ext uri="{FF2B5EF4-FFF2-40B4-BE49-F238E27FC236}">
                  <a16:creationId xmlns:a16="http://schemas.microsoft.com/office/drawing/2014/main" id="{0370E0E8-E406-44C4-BC44-7040EF9CC701}"/>
                </a:ext>
              </a:extLst>
            </p:cNvPr>
            <p:cNvSpPr/>
            <p:nvPr/>
          </p:nvSpPr>
          <p:spPr bwMode="auto">
            <a:xfrm>
              <a:off x="5684845" y="1993583"/>
              <a:ext cx="169346" cy="169346"/>
            </a:xfrm>
            <a:custGeom>
              <a:avLst/>
              <a:gdLst>
                <a:gd name="T0" fmla="*/ 124 w 143"/>
                <a:gd name="T1" fmla="*/ 0 h 143"/>
                <a:gd name="T2" fmla="*/ 0 w 143"/>
                <a:gd name="T3" fmla="*/ 19 h 143"/>
                <a:gd name="T4" fmla="*/ 17 w 143"/>
                <a:gd name="T5" fmla="*/ 143 h 143"/>
                <a:gd name="T6" fmla="*/ 143 w 143"/>
                <a:gd name="T7" fmla="*/ 126 h 143"/>
                <a:gd name="T8" fmla="*/ 124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0"/>
                  </a:moveTo>
                  <a:lnTo>
                    <a:pt x="0" y="19"/>
                  </a:lnTo>
                  <a:lnTo>
                    <a:pt x="17" y="143"/>
                  </a:lnTo>
                  <a:lnTo>
                    <a:pt x="143" y="126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îṡļîdè">
              <a:extLst>
                <a:ext uri="{FF2B5EF4-FFF2-40B4-BE49-F238E27FC236}">
                  <a16:creationId xmlns:a16="http://schemas.microsoft.com/office/drawing/2014/main" id="{7B87ABFA-04FF-4ADC-B28C-CD21721B5CFE}"/>
                </a:ext>
              </a:extLst>
            </p:cNvPr>
            <p:cNvSpPr/>
            <p:nvPr/>
          </p:nvSpPr>
          <p:spPr bwMode="auto">
            <a:xfrm>
              <a:off x="5701424" y="2011346"/>
              <a:ext cx="137371" cy="136188"/>
            </a:xfrm>
            <a:custGeom>
              <a:avLst/>
              <a:gdLst>
                <a:gd name="T0" fmla="*/ 64 w 67"/>
                <a:gd name="T1" fmla="*/ 28 h 66"/>
                <a:gd name="T2" fmla="*/ 38 w 67"/>
                <a:gd name="T3" fmla="*/ 64 h 66"/>
                <a:gd name="T4" fmla="*/ 3 w 67"/>
                <a:gd name="T5" fmla="*/ 37 h 66"/>
                <a:gd name="T6" fmla="*/ 29 w 67"/>
                <a:gd name="T7" fmla="*/ 2 h 66"/>
                <a:gd name="T8" fmla="*/ 64 w 67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64" y="28"/>
                  </a:moveTo>
                  <a:cubicBezTo>
                    <a:pt x="67" y="45"/>
                    <a:pt x="55" y="61"/>
                    <a:pt x="38" y="64"/>
                  </a:cubicBezTo>
                  <a:cubicBezTo>
                    <a:pt x="21" y="66"/>
                    <a:pt x="5" y="54"/>
                    <a:pt x="3" y="37"/>
                  </a:cubicBezTo>
                  <a:cubicBezTo>
                    <a:pt x="0" y="20"/>
                    <a:pt x="12" y="5"/>
                    <a:pt x="29" y="2"/>
                  </a:cubicBezTo>
                  <a:cubicBezTo>
                    <a:pt x="46" y="0"/>
                    <a:pt x="62" y="11"/>
                    <a:pt x="6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ïSḻîdê">
              <a:extLst>
                <a:ext uri="{FF2B5EF4-FFF2-40B4-BE49-F238E27FC236}">
                  <a16:creationId xmlns:a16="http://schemas.microsoft.com/office/drawing/2014/main" id="{521F9104-0D99-43EF-B8FC-B629E6098552}"/>
                </a:ext>
              </a:extLst>
            </p:cNvPr>
            <p:cNvSpPr/>
            <p:nvPr/>
          </p:nvSpPr>
          <p:spPr bwMode="auto">
            <a:xfrm>
              <a:off x="5668265" y="1928450"/>
              <a:ext cx="168162" cy="75791"/>
            </a:xfrm>
            <a:custGeom>
              <a:avLst/>
              <a:gdLst>
                <a:gd name="T0" fmla="*/ 137 w 142"/>
                <a:gd name="T1" fmla="*/ 0 h 64"/>
                <a:gd name="T2" fmla="*/ 0 w 142"/>
                <a:gd name="T3" fmla="*/ 19 h 64"/>
                <a:gd name="T4" fmla="*/ 7 w 142"/>
                <a:gd name="T5" fmla="*/ 64 h 64"/>
                <a:gd name="T6" fmla="*/ 142 w 142"/>
                <a:gd name="T7" fmla="*/ 45 h 64"/>
                <a:gd name="T8" fmla="*/ 137 w 14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64">
                  <a:moveTo>
                    <a:pt x="137" y="0"/>
                  </a:moveTo>
                  <a:lnTo>
                    <a:pt x="0" y="19"/>
                  </a:lnTo>
                  <a:lnTo>
                    <a:pt x="7" y="64"/>
                  </a:lnTo>
                  <a:lnTo>
                    <a:pt x="142" y="4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ï$ľíḋê">
              <a:extLst>
                <a:ext uri="{FF2B5EF4-FFF2-40B4-BE49-F238E27FC236}">
                  <a16:creationId xmlns:a16="http://schemas.microsoft.com/office/drawing/2014/main" id="{D9D91BEB-DBD2-4CDC-B79E-30DB3EDFE4A4}"/>
                </a:ext>
              </a:extLst>
            </p:cNvPr>
            <p:cNvSpPr/>
            <p:nvPr/>
          </p:nvSpPr>
          <p:spPr bwMode="auto">
            <a:xfrm>
              <a:off x="5665897" y="1836079"/>
              <a:ext cx="159872" cy="98292"/>
            </a:xfrm>
            <a:custGeom>
              <a:avLst/>
              <a:gdLst>
                <a:gd name="T0" fmla="*/ 97 w 135"/>
                <a:gd name="T1" fmla="*/ 0 h 83"/>
                <a:gd name="T2" fmla="*/ 19 w 135"/>
                <a:gd name="T3" fmla="*/ 12 h 83"/>
                <a:gd name="T4" fmla="*/ 0 w 135"/>
                <a:gd name="T5" fmla="*/ 83 h 83"/>
                <a:gd name="T6" fmla="*/ 135 w 135"/>
                <a:gd name="T7" fmla="*/ 62 h 83"/>
                <a:gd name="T8" fmla="*/ 97 w 1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3">
                  <a:moveTo>
                    <a:pt x="97" y="0"/>
                  </a:moveTo>
                  <a:lnTo>
                    <a:pt x="19" y="12"/>
                  </a:lnTo>
                  <a:lnTo>
                    <a:pt x="0" y="83"/>
                  </a:lnTo>
                  <a:lnTo>
                    <a:pt x="135" y="6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íšļïďé">
              <a:extLst>
                <a:ext uri="{FF2B5EF4-FFF2-40B4-BE49-F238E27FC236}">
                  <a16:creationId xmlns:a16="http://schemas.microsoft.com/office/drawing/2014/main" id="{C0837A63-67F0-4912-8474-5032A491255D}"/>
                </a:ext>
              </a:extLst>
            </p:cNvPr>
            <p:cNvSpPr/>
            <p:nvPr/>
          </p:nvSpPr>
          <p:spPr bwMode="auto">
            <a:xfrm>
              <a:off x="5659976" y="1909502"/>
              <a:ext cx="174083" cy="42633"/>
            </a:xfrm>
            <a:custGeom>
              <a:avLst/>
              <a:gdLst>
                <a:gd name="T0" fmla="*/ 147 w 147"/>
                <a:gd name="T1" fmla="*/ 14 h 36"/>
                <a:gd name="T2" fmla="*/ 2 w 147"/>
                <a:gd name="T3" fmla="*/ 36 h 36"/>
                <a:gd name="T4" fmla="*/ 0 w 147"/>
                <a:gd name="T5" fmla="*/ 21 h 36"/>
                <a:gd name="T6" fmla="*/ 145 w 147"/>
                <a:gd name="T7" fmla="*/ 0 h 36"/>
                <a:gd name="T8" fmla="*/ 147 w 147"/>
                <a:gd name="T9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147" y="14"/>
                  </a:moveTo>
                  <a:lnTo>
                    <a:pt x="2" y="36"/>
                  </a:lnTo>
                  <a:lnTo>
                    <a:pt x="0" y="21"/>
                  </a:lnTo>
                  <a:lnTo>
                    <a:pt x="145" y="0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îṥ1îďe">
              <a:extLst>
                <a:ext uri="{FF2B5EF4-FFF2-40B4-BE49-F238E27FC236}">
                  <a16:creationId xmlns:a16="http://schemas.microsoft.com/office/drawing/2014/main" id="{7F8E3EAC-BBF5-4B30-AB9A-4C6589DDDA1C}"/>
                </a:ext>
              </a:extLst>
            </p:cNvPr>
            <p:cNvSpPr/>
            <p:nvPr/>
          </p:nvSpPr>
          <p:spPr bwMode="auto">
            <a:xfrm>
              <a:off x="5674186" y="1741340"/>
              <a:ext cx="106581" cy="108950"/>
            </a:xfrm>
            <a:custGeom>
              <a:avLst/>
              <a:gdLst>
                <a:gd name="T0" fmla="*/ 80 w 90"/>
                <a:gd name="T1" fmla="*/ 0 h 92"/>
                <a:gd name="T2" fmla="*/ 0 w 90"/>
                <a:gd name="T3" fmla="*/ 11 h 92"/>
                <a:gd name="T4" fmla="*/ 12 w 90"/>
                <a:gd name="T5" fmla="*/ 92 h 92"/>
                <a:gd name="T6" fmla="*/ 90 w 90"/>
                <a:gd name="T7" fmla="*/ 80 h 92"/>
                <a:gd name="T8" fmla="*/ 80 w 9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2">
                  <a:moveTo>
                    <a:pt x="80" y="0"/>
                  </a:moveTo>
                  <a:lnTo>
                    <a:pt x="0" y="11"/>
                  </a:lnTo>
                  <a:lnTo>
                    <a:pt x="12" y="92"/>
                  </a:lnTo>
                  <a:lnTo>
                    <a:pt x="9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ïşlïde">
              <a:extLst>
                <a:ext uri="{FF2B5EF4-FFF2-40B4-BE49-F238E27FC236}">
                  <a16:creationId xmlns:a16="http://schemas.microsoft.com/office/drawing/2014/main" id="{8AA10730-CC16-47E5-A094-3778109F1C43}"/>
                </a:ext>
              </a:extLst>
            </p:cNvPr>
            <p:cNvSpPr/>
            <p:nvPr/>
          </p:nvSpPr>
          <p:spPr bwMode="auto">
            <a:xfrm>
              <a:off x="5680108" y="1664365"/>
              <a:ext cx="81713" cy="90002"/>
            </a:xfrm>
            <a:custGeom>
              <a:avLst/>
              <a:gdLst>
                <a:gd name="T0" fmla="*/ 69 w 69"/>
                <a:gd name="T1" fmla="*/ 65 h 76"/>
                <a:gd name="T2" fmla="*/ 0 w 69"/>
                <a:gd name="T3" fmla="*/ 76 h 76"/>
                <a:gd name="T4" fmla="*/ 18 w 69"/>
                <a:gd name="T5" fmla="*/ 1 h 76"/>
                <a:gd name="T6" fmla="*/ 30 w 69"/>
                <a:gd name="T7" fmla="*/ 0 h 76"/>
                <a:gd name="T8" fmla="*/ 69 w 69"/>
                <a:gd name="T9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65"/>
                  </a:moveTo>
                  <a:lnTo>
                    <a:pt x="0" y="76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69" y="65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ïṧļîḋê">
              <a:extLst>
                <a:ext uri="{FF2B5EF4-FFF2-40B4-BE49-F238E27FC236}">
                  <a16:creationId xmlns:a16="http://schemas.microsoft.com/office/drawing/2014/main" id="{4967D12F-FF1E-497B-B125-B17E97B037C3}"/>
                </a:ext>
              </a:extLst>
            </p:cNvPr>
            <p:cNvSpPr/>
            <p:nvPr/>
          </p:nvSpPr>
          <p:spPr bwMode="auto">
            <a:xfrm>
              <a:off x="5755899" y="2022005"/>
              <a:ext cx="55660" cy="63949"/>
            </a:xfrm>
            <a:custGeom>
              <a:avLst/>
              <a:gdLst>
                <a:gd name="T0" fmla="*/ 6 w 27"/>
                <a:gd name="T1" fmla="*/ 31 h 31"/>
                <a:gd name="T2" fmla="*/ 5 w 27"/>
                <a:gd name="T3" fmla="*/ 30 h 31"/>
                <a:gd name="T4" fmla="*/ 3 w 27"/>
                <a:gd name="T5" fmla="*/ 28 h 31"/>
                <a:gd name="T6" fmla="*/ 0 w 27"/>
                <a:gd name="T7" fmla="*/ 4 h 31"/>
                <a:gd name="T8" fmla="*/ 2 w 27"/>
                <a:gd name="T9" fmla="*/ 0 h 31"/>
                <a:gd name="T10" fmla="*/ 6 w 27"/>
                <a:gd name="T11" fmla="*/ 3 h 31"/>
                <a:gd name="T12" fmla="*/ 9 w 27"/>
                <a:gd name="T13" fmla="*/ 24 h 31"/>
                <a:gd name="T14" fmla="*/ 23 w 27"/>
                <a:gd name="T15" fmla="*/ 22 h 31"/>
                <a:gd name="T16" fmla="*/ 26 w 27"/>
                <a:gd name="T17" fmla="*/ 25 h 31"/>
                <a:gd name="T18" fmla="*/ 24 w 27"/>
                <a:gd name="T19" fmla="*/ 28 h 31"/>
                <a:gd name="T20" fmla="*/ 7 w 27"/>
                <a:gd name="T21" fmla="*/ 31 h 31"/>
                <a:gd name="T22" fmla="*/ 6 w 27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1">
                  <a:moveTo>
                    <a:pt x="6" y="31"/>
                  </a:moveTo>
                  <a:cubicBezTo>
                    <a:pt x="6" y="31"/>
                    <a:pt x="5" y="31"/>
                    <a:pt x="5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5" y="22"/>
                    <a:pt x="26" y="23"/>
                    <a:pt x="26" y="25"/>
                  </a:cubicBezTo>
                  <a:cubicBezTo>
                    <a:pt x="27" y="27"/>
                    <a:pt x="26" y="28"/>
                    <a:pt x="24" y="28"/>
                  </a:cubicBezTo>
                  <a:cubicBezTo>
                    <a:pt x="7" y="31"/>
                    <a:pt x="7" y="31"/>
                    <a:pt x="7" y="31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rgbClr val="42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ïṣḻídé">
              <a:extLst>
                <a:ext uri="{FF2B5EF4-FFF2-40B4-BE49-F238E27FC236}">
                  <a16:creationId xmlns:a16="http://schemas.microsoft.com/office/drawing/2014/main" id="{068C4ABE-DEB4-4FE4-8841-1AC4301116E0}"/>
                </a:ext>
              </a:extLst>
            </p:cNvPr>
            <p:cNvSpPr/>
            <p:nvPr/>
          </p:nvSpPr>
          <p:spPr bwMode="auto">
            <a:xfrm>
              <a:off x="6725789" y="2847417"/>
              <a:ext cx="350534" cy="284217"/>
            </a:xfrm>
            <a:custGeom>
              <a:avLst/>
              <a:gdLst>
                <a:gd name="T0" fmla="*/ 296 w 296"/>
                <a:gd name="T1" fmla="*/ 97 h 240"/>
                <a:gd name="T2" fmla="*/ 61 w 296"/>
                <a:gd name="T3" fmla="*/ 0 h 240"/>
                <a:gd name="T4" fmla="*/ 0 w 296"/>
                <a:gd name="T5" fmla="*/ 143 h 240"/>
                <a:gd name="T6" fmla="*/ 237 w 296"/>
                <a:gd name="T7" fmla="*/ 240 h 240"/>
                <a:gd name="T8" fmla="*/ 296 w 296"/>
                <a:gd name="T9" fmla="*/ 9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40">
                  <a:moveTo>
                    <a:pt x="296" y="97"/>
                  </a:moveTo>
                  <a:lnTo>
                    <a:pt x="61" y="0"/>
                  </a:lnTo>
                  <a:lnTo>
                    <a:pt x="0" y="143"/>
                  </a:lnTo>
                  <a:lnTo>
                    <a:pt x="237" y="240"/>
                  </a:lnTo>
                  <a:lnTo>
                    <a:pt x="296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îṣľïďé">
              <a:extLst>
                <a:ext uri="{FF2B5EF4-FFF2-40B4-BE49-F238E27FC236}">
                  <a16:creationId xmlns:a16="http://schemas.microsoft.com/office/drawing/2014/main" id="{E3F73A3B-F5A2-4A62-A1F7-7C84560AD1B9}"/>
                </a:ext>
              </a:extLst>
            </p:cNvPr>
            <p:cNvSpPr/>
            <p:nvPr/>
          </p:nvSpPr>
          <p:spPr bwMode="auto">
            <a:xfrm>
              <a:off x="6806318" y="2695835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ïṧļidé">
              <a:extLst>
                <a:ext uri="{FF2B5EF4-FFF2-40B4-BE49-F238E27FC236}">
                  <a16:creationId xmlns:a16="http://schemas.microsoft.com/office/drawing/2014/main" id="{CF2724D6-5FE0-4F1A-A7E4-082607E944AC}"/>
                </a:ext>
              </a:extLst>
            </p:cNvPr>
            <p:cNvSpPr/>
            <p:nvPr/>
          </p:nvSpPr>
          <p:spPr bwMode="auto">
            <a:xfrm>
              <a:off x="6783817" y="2818996"/>
              <a:ext cx="315007" cy="149214"/>
            </a:xfrm>
            <a:custGeom>
              <a:avLst/>
              <a:gdLst>
                <a:gd name="T0" fmla="*/ 259 w 266"/>
                <a:gd name="T1" fmla="*/ 126 h 126"/>
                <a:gd name="T2" fmla="*/ 0 w 266"/>
                <a:gd name="T3" fmla="*/ 19 h 126"/>
                <a:gd name="T4" fmla="*/ 7 w 266"/>
                <a:gd name="T5" fmla="*/ 0 h 126"/>
                <a:gd name="T6" fmla="*/ 266 w 266"/>
                <a:gd name="T7" fmla="*/ 107 h 126"/>
                <a:gd name="T8" fmla="*/ 259 w 266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26">
                  <a:moveTo>
                    <a:pt x="259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6" y="107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íś1ïḑe">
              <a:extLst>
                <a:ext uri="{FF2B5EF4-FFF2-40B4-BE49-F238E27FC236}">
                  <a16:creationId xmlns:a16="http://schemas.microsoft.com/office/drawing/2014/main" id="{401CF3DF-0B74-47A7-BE9B-30176D5EEFC9}"/>
                </a:ext>
              </a:extLst>
            </p:cNvPr>
            <p:cNvSpPr/>
            <p:nvPr/>
          </p:nvSpPr>
          <p:spPr bwMode="auto">
            <a:xfrm>
              <a:off x="6750658" y="2894787"/>
              <a:ext cx="92370" cy="149214"/>
            </a:xfrm>
            <a:custGeom>
              <a:avLst/>
              <a:gdLst>
                <a:gd name="T0" fmla="*/ 43 w 45"/>
                <a:gd name="T1" fmla="*/ 16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6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3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îSlíḑè">
              <a:extLst>
                <a:ext uri="{FF2B5EF4-FFF2-40B4-BE49-F238E27FC236}">
                  <a16:creationId xmlns:a16="http://schemas.microsoft.com/office/drawing/2014/main" id="{0830B337-F0FD-436E-907F-DAA03F78F851}"/>
                </a:ext>
              </a:extLst>
            </p:cNvPr>
            <p:cNvSpPr/>
            <p:nvPr/>
          </p:nvSpPr>
          <p:spPr bwMode="auto">
            <a:xfrm>
              <a:off x="6814608" y="2920840"/>
              <a:ext cx="92370" cy="149214"/>
            </a:xfrm>
            <a:custGeom>
              <a:avLst/>
              <a:gdLst>
                <a:gd name="T0" fmla="*/ 43 w 45"/>
                <a:gd name="T1" fmla="*/ 15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5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2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işļîde">
              <a:extLst>
                <a:ext uri="{FF2B5EF4-FFF2-40B4-BE49-F238E27FC236}">
                  <a16:creationId xmlns:a16="http://schemas.microsoft.com/office/drawing/2014/main" id="{A61091CA-70DC-4BB8-9A5F-81C10C58419E}"/>
                </a:ext>
              </a:extLst>
            </p:cNvPr>
            <p:cNvSpPr/>
            <p:nvPr/>
          </p:nvSpPr>
          <p:spPr bwMode="auto">
            <a:xfrm>
              <a:off x="6879740" y="2946893"/>
              <a:ext cx="90002" cy="148030"/>
            </a:xfrm>
            <a:custGeom>
              <a:avLst/>
              <a:gdLst>
                <a:gd name="T0" fmla="*/ 42 w 44"/>
                <a:gd name="T1" fmla="*/ 15 h 72"/>
                <a:gd name="T2" fmla="*/ 36 w 44"/>
                <a:gd name="T3" fmla="*/ 2 h 72"/>
                <a:gd name="T4" fmla="*/ 23 w 44"/>
                <a:gd name="T5" fmla="*/ 7 h 72"/>
                <a:gd name="T6" fmla="*/ 0 w 44"/>
                <a:gd name="T7" fmla="*/ 65 h 72"/>
                <a:gd name="T8" fmla="*/ 19 w 44"/>
                <a:gd name="T9" fmla="*/ 72 h 72"/>
                <a:gd name="T10" fmla="*/ 42 w 44"/>
                <a:gd name="T1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2">
                  <a:moveTo>
                    <a:pt x="42" y="15"/>
                  </a:moveTo>
                  <a:cubicBezTo>
                    <a:pt x="44" y="10"/>
                    <a:pt x="42" y="4"/>
                    <a:pt x="36" y="2"/>
                  </a:cubicBezTo>
                  <a:cubicBezTo>
                    <a:pt x="31" y="0"/>
                    <a:pt x="25" y="2"/>
                    <a:pt x="23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îsļídè">
              <a:extLst>
                <a:ext uri="{FF2B5EF4-FFF2-40B4-BE49-F238E27FC236}">
                  <a16:creationId xmlns:a16="http://schemas.microsoft.com/office/drawing/2014/main" id="{9B610AB0-210B-46B6-B43A-BDEDE0ECCEB8}"/>
                </a:ext>
              </a:extLst>
            </p:cNvPr>
            <p:cNvSpPr/>
            <p:nvPr/>
          </p:nvSpPr>
          <p:spPr bwMode="auto">
            <a:xfrm>
              <a:off x="6943689" y="2971762"/>
              <a:ext cx="90002" cy="149214"/>
            </a:xfrm>
            <a:custGeom>
              <a:avLst/>
              <a:gdLst>
                <a:gd name="T0" fmla="*/ 42 w 44"/>
                <a:gd name="T1" fmla="*/ 16 h 73"/>
                <a:gd name="T2" fmla="*/ 37 w 44"/>
                <a:gd name="T3" fmla="*/ 2 h 73"/>
                <a:gd name="T4" fmla="*/ 23 w 44"/>
                <a:gd name="T5" fmla="*/ 8 h 73"/>
                <a:gd name="T6" fmla="*/ 0 w 44"/>
                <a:gd name="T7" fmla="*/ 65 h 73"/>
                <a:gd name="T8" fmla="*/ 19 w 44"/>
                <a:gd name="T9" fmla="*/ 73 h 73"/>
                <a:gd name="T10" fmla="*/ 42 w 44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3">
                  <a:moveTo>
                    <a:pt x="42" y="16"/>
                  </a:moveTo>
                  <a:cubicBezTo>
                    <a:pt x="44" y="11"/>
                    <a:pt x="42" y="5"/>
                    <a:pt x="37" y="2"/>
                  </a:cubicBezTo>
                  <a:cubicBezTo>
                    <a:pt x="31" y="0"/>
                    <a:pt x="25" y="3"/>
                    <a:pt x="23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2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îSḻîďe">
              <a:extLst>
                <a:ext uri="{FF2B5EF4-FFF2-40B4-BE49-F238E27FC236}">
                  <a16:creationId xmlns:a16="http://schemas.microsoft.com/office/drawing/2014/main" id="{A647BF71-66A0-46B6-941E-B6E113E38429}"/>
                </a:ext>
              </a:extLst>
            </p:cNvPr>
            <p:cNvSpPr/>
            <p:nvPr/>
          </p:nvSpPr>
          <p:spPr bwMode="auto">
            <a:xfrm>
              <a:off x="6831187" y="274083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îŝḷide">
              <a:extLst>
                <a:ext uri="{FF2B5EF4-FFF2-40B4-BE49-F238E27FC236}">
                  <a16:creationId xmlns:a16="http://schemas.microsoft.com/office/drawing/2014/main" id="{22B70C01-1535-4657-8037-848183B44E1F}"/>
                </a:ext>
              </a:extLst>
            </p:cNvPr>
            <p:cNvSpPr/>
            <p:nvPr/>
          </p:nvSpPr>
          <p:spPr bwMode="auto">
            <a:xfrm>
              <a:off x="6893951" y="276688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ïSḻïḓê">
              <a:extLst>
                <a:ext uri="{FF2B5EF4-FFF2-40B4-BE49-F238E27FC236}">
                  <a16:creationId xmlns:a16="http://schemas.microsoft.com/office/drawing/2014/main" id="{F099BA6C-36A7-4585-A232-478BADFFC46C}"/>
                </a:ext>
              </a:extLst>
            </p:cNvPr>
            <p:cNvSpPr/>
            <p:nvPr/>
          </p:nvSpPr>
          <p:spPr bwMode="auto">
            <a:xfrm>
              <a:off x="6957900" y="2794127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ís1iḑe">
              <a:extLst>
                <a:ext uri="{FF2B5EF4-FFF2-40B4-BE49-F238E27FC236}">
                  <a16:creationId xmlns:a16="http://schemas.microsoft.com/office/drawing/2014/main" id="{87E503B2-6053-4D9B-9FBF-7FA3D11D2230}"/>
                </a:ext>
              </a:extLst>
            </p:cNvPr>
            <p:cNvSpPr/>
            <p:nvPr/>
          </p:nvSpPr>
          <p:spPr bwMode="auto">
            <a:xfrm>
              <a:off x="7021849" y="281899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i$ḷíḑê">
              <a:extLst>
                <a:ext uri="{FF2B5EF4-FFF2-40B4-BE49-F238E27FC236}">
                  <a16:creationId xmlns:a16="http://schemas.microsoft.com/office/drawing/2014/main" id="{EB9C055D-0503-4C34-A462-9D2EEE27AEB0}"/>
                </a:ext>
              </a:extLst>
            </p:cNvPr>
            <p:cNvSpPr/>
            <p:nvPr/>
          </p:nvSpPr>
          <p:spPr bwMode="auto">
            <a:xfrm>
              <a:off x="6869082" y="2544253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4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4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iSlïḋé">
              <a:extLst>
                <a:ext uri="{FF2B5EF4-FFF2-40B4-BE49-F238E27FC236}">
                  <a16:creationId xmlns:a16="http://schemas.microsoft.com/office/drawing/2014/main" id="{7F2AE01E-676E-4C2B-8BCC-47173C40DA32}"/>
                </a:ext>
              </a:extLst>
            </p:cNvPr>
            <p:cNvSpPr/>
            <p:nvPr/>
          </p:nvSpPr>
          <p:spPr bwMode="auto">
            <a:xfrm>
              <a:off x="6845398" y="2667413"/>
              <a:ext cx="317375" cy="149214"/>
            </a:xfrm>
            <a:custGeom>
              <a:avLst/>
              <a:gdLst>
                <a:gd name="T0" fmla="*/ 259 w 268"/>
                <a:gd name="T1" fmla="*/ 126 h 126"/>
                <a:gd name="T2" fmla="*/ 0 w 268"/>
                <a:gd name="T3" fmla="*/ 19 h 126"/>
                <a:gd name="T4" fmla="*/ 8 w 268"/>
                <a:gd name="T5" fmla="*/ 0 h 126"/>
                <a:gd name="T6" fmla="*/ 268 w 268"/>
                <a:gd name="T7" fmla="*/ 105 h 126"/>
                <a:gd name="T8" fmla="*/ 259 w 26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26">
                  <a:moveTo>
                    <a:pt x="259" y="126"/>
                  </a:moveTo>
                  <a:lnTo>
                    <a:pt x="0" y="19"/>
                  </a:lnTo>
                  <a:lnTo>
                    <a:pt x="8" y="0"/>
                  </a:lnTo>
                  <a:lnTo>
                    <a:pt x="268" y="105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işliďê">
              <a:extLst>
                <a:ext uri="{FF2B5EF4-FFF2-40B4-BE49-F238E27FC236}">
                  <a16:creationId xmlns:a16="http://schemas.microsoft.com/office/drawing/2014/main" id="{9807AC4A-F945-452A-9C30-90E4F8381E75}"/>
                </a:ext>
              </a:extLst>
            </p:cNvPr>
            <p:cNvSpPr/>
            <p:nvPr/>
          </p:nvSpPr>
          <p:spPr bwMode="auto">
            <a:xfrm>
              <a:off x="6893951" y="2589254"/>
              <a:ext cx="74607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8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î$ḷîďe">
              <a:extLst>
                <a:ext uri="{FF2B5EF4-FFF2-40B4-BE49-F238E27FC236}">
                  <a16:creationId xmlns:a16="http://schemas.microsoft.com/office/drawing/2014/main" id="{9E1AAFE2-2B42-4FC0-9968-A35F1554507A}"/>
                </a:ext>
              </a:extLst>
            </p:cNvPr>
            <p:cNvSpPr/>
            <p:nvPr/>
          </p:nvSpPr>
          <p:spPr bwMode="auto">
            <a:xfrm>
              <a:off x="6957900" y="2615307"/>
              <a:ext cx="73423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7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íŝľîďê">
              <a:extLst>
                <a:ext uri="{FF2B5EF4-FFF2-40B4-BE49-F238E27FC236}">
                  <a16:creationId xmlns:a16="http://schemas.microsoft.com/office/drawing/2014/main" id="{94ED3140-CBC5-4DCD-BE7A-5DC8CA50F509}"/>
                </a:ext>
              </a:extLst>
            </p:cNvPr>
            <p:cNvSpPr/>
            <p:nvPr/>
          </p:nvSpPr>
          <p:spPr bwMode="auto">
            <a:xfrm>
              <a:off x="7021849" y="2640176"/>
              <a:ext cx="75791" cy="111318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iṥľïḑé">
              <a:extLst>
                <a:ext uri="{FF2B5EF4-FFF2-40B4-BE49-F238E27FC236}">
                  <a16:creationId xmlns:a16="http://schemas.microsoft.com/office/drawing/2014/main" id="{32DB4F70-96FA-436F-AE94-004D7F2BE473}"/>
                </a:ext>
              </a:extLst>
            </p:cNvPr>
            <p:cNvSpPr/>
            <p:nvPr/>
          </p:nvSpPr>
          <p:spPr bwMode="auto">
            <a:xfrm>
              <a:off x="7084613" y="2667413"/>
              <a:ext cx="75791" cy="110134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í$lïďe">
              <a:extLst>
                <a:ext uri="{FF2B5EF4-FFF2-40B4-BE49-F238E27FC236}">
                  <a16:creationId xmlns:a16="http://schemas.microsoft.com/office/drawing/2014/main" id="{484CCCDA-D1C8-4425-ACCA-668E4C45F9CE}"/>
                </a:ext>
              </a:extLst>
            </p:cNvPr>
            <p:cNvSpPr/>
            <p:nvPr/>
          </p:nvSpPr>
          <p:spPr bwMode="auto">
            <a:xfrm>
              <a:off x="6930663" y="2390302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5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ïSḷíḑê">
              <a:extLst>
                <a:ext uri="{FF2B5EF4-FFF2-40B4-BE49-F238E27FC236}">
                  <a16:creationId xmlns:a16="http://schemas.microsoft.com/office/drawing/2014/main" id="{EB18AB3F-7858-430B-8393-F02CD571EBAE}"/>
                </a:ext>
              </a:extLst>
            </p:cNvPr>
            <p:cNvSpPr/>
            <p:nvPr/>
          </p:nvSpPr>
          <p:spPr bwMode="auto">
            <a:xfrm>
              <a:off x="6908162" y="2515831"/>
              <a:ext cx="316192" cy="146845"/>
            </a:xfrm>
            <a:custGeom>
              <a:avLst/>
              <a:gdLst>
                <a:gd name="T0" fmla="*/ 260 w 267"/>
                <a:gd name="T1" fmla="*/ 124 h 124"/>
                <a:gd name="T2" fmla="*/ 0 w 267"/>
                <a:gd name="T3" fmla="*/ 19 h 124"/>
                <a:gd name="T4" fmla="*/ 7 w 267"/>
                <a:gd name="T5" fmla="*/ 0 h 124"/>
                <a:gd name="T6" fmla="*/ 267 w 267"/>
                <a:gd name="T7" fmla="*/ 105 h 124"/>
                <a:gd name="T8" fmla="*/ 260 w 267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4">
                  <a:moveTo>
                    <a:pt x="260" y="124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5"/>
                  </a:lnTo>
                  <a:lnTo>
                    <a:pt x="260" y="12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ïṡlíḋè">
              <a:extLst>
                <a:ext uri="{FF2B5EF4-FFF2-40B4-BE49-F238E27FC236}">
                  <a16:creationId xmlns:a16="http://schemas.microsoft.com/office/drawing/2014/main" id="{7A986656-AE6C-407F-BEE5-A8C328474B59}"/>
                </a:ext>
              </a:extLst>
            </p:cNvPr>
            <p:cNvSpPr/>
            <p:nvPr/>
          </p:nvSpPr>
          <p:spPr bwMode="auto">
            <a:xfrm>
              <a:off x="6955530" y="2437671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iṥľîdê">
              <a:extLst>
                <a:ext uri="{FF2B5EF4-FFF2-40B4-BE49-F238E27FC236}">
                  <a16:creationId xmlns:a16="http://schemas.microsoft.com/office/drawing/2014/main" id="{2CE167E1-D3FD-4FC3-B994-75D6B2B2776D}"/>
                </a:ext>
              </a:extLst>
            </p:cNvPr>
            <p:cNvSpPr/>
            <p:nvPr/>
          </p:nvSpPr>
          <p:spPr bwMode="auto">
            <a:xfrm>
              <a:off x="7019479" y="2462541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îṩ1íḑê">
              <a:extLst>
                <a:ext uri="{FF2B5EF4-FFF2-40B4-BE49-F238E27FC236}">
                  <a16:creationId xmlns:a16="http://schemas.microsoft.com/office/drawing/2014/main" id="{3606409F-8680-4236-8D60-6140EC1A977E}"/>
                </a:ext>
              </a:extLst>
            </p:cNvPr>
            <p:cNvSpPr/>
            <p:nvPr/>
          </p:nvSpPr>
          <p:spPr bwMode="auto">
            <a:xfrm>
              <a:off x="7083428" y="2488594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i$ľîḑé">
              <a:extLst>
                <a:ext uri="{FF2B5EF4-FFF2-40B4-BE49-F238E27FC236}">
                  <a16:creationId xmlns:a16="http://schemas.microsoft.com/office/drawing/2014/main" id="{F9F39FA8-766D-4FBF-947A-C259E033173B}"/>
                </a:ext>
              </a:extLst>
            </p:cNvPr>
            <p:cNvSpPr/>
            <p:nvPr/>
          </p:nvSpPr>
          <p:spPr bwMode="auto">
            <a:xfrm>
              <a:off x="7146194" y="2515831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îṧlîḓê">
              <a:extLst>
                <a:ext uri="{FF2B5EF4-FFF2-40B4-BE49-F238E27FC236}">
                  <a16:creationId xmlns:a16="http://schemas.microsoft.com/office/drawing/2014/main" id="{9D1E2430-2AA9-453E-A4A2-748A2EDA3E9C}"/>
                </a:ext>
              </a:extLst>
            </p:cNvPr>
            <p:cNvSpPr/>
            <p:nvPr/>
          </p:nvSpPr>
          <p:spPr bwMode="auto">
            <a:xfrm>
              <a:off x="6994612" y="2238720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3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3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íş1îḓé">
              <a:extLst>
                <a:ext uri="{FF2B5EF4-FFF2-40B4-BE49-F238E27FC236}">
                  <a16:creationId xmlns:a16="http://schemas.microsoft.com/office/drawing/2014/main" id="{9060DA09-23EE-4895-958A-B384AF6CFF7E}"/>
                </a:ext>
              </a:extLst>
            </p:cNvPr>
            <p:cNvSpPr/>
            <p:nvPr/>
          </p:nvSpPr>
          <p:spPr bwMode="auto">
            <a:xfrm>
              <a:off x="6969741" y="2361880"/>
              <a:ext cx="318560" cy="149214"/>
            </a:xfrm>
            <a:custGeom>
              <a:avLst/>
              <a:gdLst>
                <a:gd name="T0" fmla="*/ 260 w 269"/>
                <a:gd name="T1" fmla="*/ 126 h 126"/>
                <a:gd name="T2" fmla="*/ 0 w 269"/>
                <a:gd name="T3" fmla="*/ 21 h 126"/>
                <a:gd name="T4" fmla="*/ 9 w 269"/>
                <a:gd name="T5" fmla="*/ 0 h 126"/>
                <a:gd name="T6" fmla="*/ 269 w 269"/>
                <a:gd name="T7" fmla="*/ 107 h 126"/>
                <a:gd name="T8" fmla="*/ 260 w 26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26">
                  <a:moveTo>
                    <a:pt x="260" y="12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269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îšlïḓe">
              <a:extLst>
                <a:ext uri="{FF2B5EF4-FFF2-40B4-BE49-F238E27FC236}">
                  <a16:creationId xmlns:a16="http://schemas.microsoft.com/office/drawing/2014/main" id="{B78EB91F-1A05-4F87-8B6A-9CA29C530C06}"/>
                </a:ext>
              </a:extLst>
            </p:cNvPr>
            <p:cNvSpPr/>
            <p:nvPr/>
          </p:nvSpPr>
          <p:spPr bwMode="auto">
            <a:xfrm>
              <a:off x="7019479" y="2283721"/>
              <a:ext cx="73423" cy="111318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3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1"/>
                    <a:pt x="34" y="5"/>
                    <a:pt x="29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íṧlíḍè">
              <a:extLst>
                <a:ext uri="{FF2B5EF4-FFF2-40B4-BE49-F238E27FC236}">
                  <a16:creationId xmlns:a16="http://schemas.microsoft.com/office/drawing/2014/main" id="{8DEC0A8C-538F-4254-80BB-1DA3361538B7}"/>
                </a:ext>
              </a:extLst>
            </p:cNvPr>
            <p:cNvSpPr/>
            <p:nvPr/>
          </p:nvSpPr>
          <p:spPr bwMode="auto">
            <a:xfrm>
              <a:off x="7083428" y="2310958"/>
              <a:ext cx="73423" cy="110134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2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iṥľïdè">
              <a:extLst>
                <a:ext uri="{FF2B5EF4-FFF2-40B4-BE49-F238E27FC236}">
                  <a16:creationId xmlns:a16="http://schemas.microsoft.com/office/drawing/2014/main" id="{1E673C1B-D3FB-44C4-85D3-F2FD225849E5}"/>
                </a:ext>
              </a:extLst>
            </p:cNvPr>
            <p:cNvSpPr/>
            <p:nvPr/>
          </p:nvSpPr>
          <p:spPr bwMode="auto">
            <a:xfrm>
              <a:off x="7146194" y="2337012"/>
              <a:ext cx="75791" cy="108950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í$ḻîḓé">
              <a:extLst>
                <a:ext uri="{FF2B5EF4-FFF2-40B4-BE49-F238E27FC236}">
                  <a16:creationId xmlns:a16="http://schemas.microsoft.com/office/drawing/2014/main" id="{4466AA92-B9C4-49A4-8735-D75712F90CB6}"/>
                </a:ext>
              </a:extLst>
            </p:cNvPr>
            <p:cNvSpPr/>
            <p:nvPr/>
          </p:nvSpPr>
          <p:spPr bwMode="auto">
            <a:xfrm>
              <a:off x="7210143" y="2364249"/>
              <a:ext cx="75791" cy="107766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íṩḷîḋe">
              <a:extLst>
                <a:ext uri="{FF2B5EF4-FFF2-40B4-BE49-F238E27FC236}">
                  <a16:creationId xmlns:a16="http://schemas.microsoft.com/office/drawing/2014/main" id="{90012AFA-7EB3-4E0C-80E6-8B752F842176}"/>
                </a:ext>
              </a:extLst>
            </p:cNvPr>
            <p:cNvSpPr/>
            <p:nvPr/>
          </p:nvSpPr>
          <p:spPr bwMode="auto">
            <a:xfrm>
              <a:off x="7056191" y="2087137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îşḷíḑé">
              <a:extLst>
                <a:ext uri="{FF2B5EF4-FFF2-40B4-BE49-F238E27FC236}">
                  <a16:creationId xmlns:a16="http://schemas.microsoft.com/office/drawing/2014/main" id="{E5CC7D9C-7D6D-474F-AD9D-29B5B995C2BB}"/>
                </a:ext>
              </a:extLst>
            </p:cNvPr>
            <p:cNvSpPr/>
            <p:nvPr/>
          </p:nvSpPr>
          <p:spPr bwMode="auto">
            <a:xfrm>
              <a:off x="7033690" y="2210298"/>
              <a:ext cx="316192" cy="149214"/>
            </a:xfrm>
            <a:custGeom>
              <a:avLst/>
              <a:gdLst>
                <a:gd name="T0" fmla="*/ 260 w 267"/>
                <a:gd name="T1" fmla="*/ 126 h 126"/>
                <a:gd name="T2" fmla="*/ 0 w 267"/>
                <a:gd name="T3" fmla="*/ 19 h 126"/>
                <a:gd name="T4" fmla="*/ 7 w 267"/>
                <a:gd name="T5" fmla="*/ 0 h 126"/>
                <a:gd name="T6" fmla="*/ 267 w 267"/>
                <a:gd name="T7" fmla="*/ 107 h 126"/>
                <a:gd name="T8" fmla="*/ 260 w 26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6">
                  <a:moveTo>
                    <a:pt x="260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îśľiḋé">
              <a:extLst>
                <a:ext uri="{FF2B5EF4-FFF2-40B4-BE49-F238E27FC236}">
                  <a16:creationId xmlns:a16="http://schemas.microsoft.com/office/drawing/2014/main" id="{49E343F0-5830-48FF-8874-34C0FEE3FAFA}"/>
                </a:ext>
              </a:extLst>
            </p:cNvPr>
            <p:cNvSpPr/>
            <p:nvPr/>
          </p:nvSpPr>
          <p:spPr bwMode="auto">
            <a:xfrm>
              <a:off x="7081060" y="2132138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sľîḑe">
              <a:extLst>
                <a:ext uri="{FF2B5EF4-FFF2-40B4-BE49-F238E27FC236}">
                  <a16:creationId xmlns:a16="http://schemas.microsoft.com/office/drawing/2014/main" id="{1D8BC162-AF3B-4BF0-BD1D-45B501B8E037}"/>
                </a:ext>
              </a:extLst>
            </p:cNvPr>
            <p:cNvSpPr/>
            <p:nvPr/>
          </p:nvSpPr>
          <p:spPr bwMode="auto">
            <a:xfrm>
              <a:off x="7143824" y="2159376"/>
              <a:ext cx="76976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íṡḷîdé">
              <a:extLst>
                <a:ext uri="{FF2B5EF4-FFF2-40B4-BE49-F238E27FC236}">
                  <a16:creationId xmlns:a16="http://schemas.microsoft.com/office/drawing/2014/main" id="{FB2DF3E0-3629-4877-B74B-DDBF8FD72F6E}"/>
                </a:ext>
              </a:extLst>
            </p:cNvPr>
            <p:cNvSpPr/>
            <p:nvPr/>
          </p:nvSpPr>
          <p:spPr bwMode="auto">
            <a:xfrm>
              <a:off x="7207773" y="218542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îs1îḓè">
              <a:extLst>
                <a:ext uri="{FF2B5EF4-FFF2-40B4-BE49-F238E27FC236}">
                  <a16:creationId xmlns:a16="http://schemas.microsoft.com/office/drawing/2014/main" id="{49CBFAFF-0F4C-4134-9DC3-F8BDE4F05953}"/>
                </a:ext>
              </a:extLst>
            </p:cNvPr>
            <p:cNvSpPr/>
            <p:nvPr/>
          </p:nvSpPr>
          <p:spPr bwMode="auto">
            <a:xfrm>
              <a:off x="7271722" y="2210298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3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3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íṣľiḓè">
              <a:extLst>
                <a:ext uri="{FF2B5EF4-FFF2-40B4-BE49-F238E27FC236}">
                  <a16:creationId xmlns:a16="http://schemas.microsoft.com/office/drawing/2014/main" id="{D23C506D-86F5-4C6E-BB14-BDB624C7B92F}"/>
                </a:ext>
              </a:extLst>
            </p:cNvPr>
            <p:cNvSpPr/>
            <p:nvPr/>
          </p:nvSpPr>
          <p:spPr bwMode="auto">
            <a:xfrm>
              <a:off x="7152115" y="2036216"/>
              <a:ext cx="221453" cy="148030"/>
            </a:xfrm>
            <a:custGeom>
              <a:avLst/>
              <a:gdLst>
                <a:gd name="T0" fmla="*/ 187 w 187"/>
                <a:gd name="T1" fmla="*/ 66 h 125"/>
                <a:gd name="T2" fmla="*/ 25 w 187"/>
                <a:gd name="T3" fmla="*/ 0 h 125"/>
                <a:gd name="T4" fmla="*/ 0 w 187"/>
                <a:gd name="T5" fmla="*/ 59 h 125"/>
                <a:gd name="T6" fmla="*/ 163 w 187"/>
                <a:gd name="T7" fmla="*/ 125 h 125"/>
                <a:gd name="T8" fmla="*/ 187 w 187"/>
                <a:gd name="T9" fmla="*/ 6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5">
                  <a:moveTo>
                    <a:pt x="187" y="66"/>
                  </a:moveTo>
                  <a:lnTo>
                    <a:pt x="25" y="0"/>
                  </a:lnTo>
                  <a:lnTo>
                    <a:pt x="0" y="59"/>
                  </a:lnTo>
                  <a:lnTo>
                    <a:pt x="163" y="125"/>
                  </a:lnTo>
                  <a:lnTo>
                    <a:pt x="187" y="6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ïṣ1ïḍê">
              <a:extLst>
                <a:ext uri="{FF2B5EF4-FFF2-40B4-BE49-F238E27FC236}">
                  <a16:creationId xmlns:a16="http://schemas.microsoft.com/office/drawing/2014/main" id="{29982BE5-156B-4992-A22D-39CB041A1D73}"/>
                </a:ext>
              </a:extLst>
            </p:cNvPr>
            <p:cNvSpPr/>
            <p:nvPr/>
          </p:nvSpPr>
          <p:spPr bwMode="auto">
            <a:xfrm>
              <a:off x="5208781" y="2631886"/>
              <a:ext cx="361193" cy="188294"/>
            </a:xfrm>
            <a:custGeom>
              <a:avLst/>
              <a:gdLst>
                <a:gd name="T0" fmla="*/ 0 w 305"/>
                <a:gd name="T1" fmla="*/ 159 h 159"/>
                <a:gd name="T2" fmla="*/ 305 w 305"/>
                <a:gd name="T3" fmla="*/ 35 h 159"/>
                <a:gd name="T4" fmla="*/ 265 w 305"/>
                <a:gd name="T5" fmla="*/ 0 h 159"/>
                <a:gd name="T6" fmla="*/ 7 w 305"/>
                <a:gd name="T7" fmla="*/ 106 h 159"/>
                <a:gd name="T8" fmla="*/ 0 w 305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">
                  <a:moveTo>
                    <a:pt x="0" y="159"/>
                  </a:moveTo>
                  <a:lnTo>
                    <a:pt x="305" y="35"/>
                  </a:lnTo>
                  <a:lnTo>
                    <a:pt x="265" y="0"/>
                  </a:lnTo>
                  <a:lnTo>
                    <a:pt x="7" y="10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$ḻidé">
              <a:extLst>
                <a:ext uri="{FF2B5EF4-FFF2-40B4-BE49-F238E27FC236}">
                  <a16:creationId xmlns:a16="http://schemas.microsoft.com/office/drawing/2014/main" id="{A2A8FBEA-E38A-43FF-81FD-BD8CA4102136}"/>
                </a:ext>
              </a:extLst>
            </p:cNvPr>
            <p:cNvSpPr/>
            <p:nvPr/>
          </p:nvSpPr>
          <p:spPr bwMode="auto">
            <a:xfrm>
              <a:off x="5227729" y="2681624"/>
              <a:ext cx="393167" cy="286585"/>
            </a:xfrm>
            <a:custGeom>
              <a:avLst/>
              <a:gdLst>
                <a:gd name="T0" fmla="*/ 158 w 192"/>
                <a:gd name="T1" fmla="*/ 0 h 140"/>
                <a:gd name="T2" fmla="*/ 79 w 192"/>
                <a:gd name="T3" fmla="*/ 32 h 140"/>
                <a:gd name="T4" fmla="*/ 0 w 192"/>
                <a:gd name="T5" fmla="*/ 64 h 140"/>
                <a:gd name="T6" fmla="*/ 27 w 192"/>
                <a:gd name="T7" fmla="*/ 140 h 140"/>
                <a:gd name="T8" fmla="*/ 83 w 192"/>
                <a:gd name="T9" fmla="*/ 41 h 140"/>
                <a:gd name="T10" fmla="*/ 192 w 192"/>
                <a:gd name="T11" fmla="*/ 72 h 140"/>
                <a:gd name="T12" fmla="*/ 158 w 19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40">
                  <a:moveTo>
                    <a:pt x="158" y="0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63"/>
                    <a:pt x="83" y="41"/>
                  </a:cubicBezTo>
                  <a:cubicBezTo>
                    <a:pt x="138" y="18"/>
                    <a:pt x="192" y="72"/>
                    <a:pt x="192" y="7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iṥḷîḋê">
              <a:extLst>
                <a:ext uri="{FF2B5EF4-FFF2-40B4-BE49-F238E27FC236}">
                  <a16:creationId xmlns:a16="http://schemas.microsoft.com/office/drawing/2014/main" id="{BA072131-4C9E-4706-A90D-35BFDC0AD05D}"/>
                </a:ext>
              </a:extLst>
            </p:cNvPr>
            <p:cNvSpPr/>
            <p:nvPr/>
          </p:nvSpPr>
          <p:spPr bwMode="auto">
            <a:xfrm>
              <a:off x="5211150" y="2396223"/>
              <a:ext cx="146845" cy="127898"/>
            </a:xfrm>
            <a:custGeom>
              <a:avLst/>
              <a:gdLst>
                <a:gd name="T0" fmla="*/ 0 w 124"/>
                <a:gd name="T1" fmla="*/ 108 h 108"/>
                <a:gd name="T2" fmla="*/ 124 w 124"/>
                <a:gd name="T3" fmla="*/ 57 h 108"/>
                <a:gd name="T4" fmla="*/ 86 w 124"/>
                <a:gd name="T5" fmla="*/ 0 h 108"/>
                <a:gd name="T6" fmla="*/ 3 w 124"/>
                <a:gd name="T7" fmla="*/ 33 h 108"/>
                <a:gd name="T8" fmla="*/ 0 w 12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8">
                  <a:moveTo>
                    <a:pt x="0" y="108"/>
                  </a:moveTo>
                  <a:lnTo>
                    <a:pt x="124" y="57"/>
                  </a:lnTo>
                  <a:lnTo>
                    <a:pt x="86" y="0"/>
                  </a:lnTo>
                  <a:lnTo>
                    <a:pt x="3" y="3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íşḻiḓè">
              <a:extLst>
                <a:ext uri="{FF2B5EF4-FFF2-40B4-BE49-F238E27FC236}">
                  <a16:creationId xmlns:a16="http://schemas.microsoft.com/office/drawing/2014/main" id="{9270257E-91C0-4301-A931-5951489E8F98}"/>
                </a:ext>
              </a:extLst>
            </p:cNvPr>
            <p:cNvSpPr/>
            <p:nvPr/>
          </p:nvSpPr>
          <p:spPr bwMode="auto">
            <a:xfrm>
              <a:off x="5127069" y="2109638"/>
              <a:ext cx="162241" cy="307902"/>
            </a:xfrm>
            <a:custGeom>
              <a:avLst/>
              <a:gdLst>
                <a:gd name="T0" fmla="*/ 137 w 137"/>
                <a:gd name="T1" fmla="*/ 239 h 260"/>
                <a:gd name="T2" fmla="*/ 83 w 137"/>
                <a:gd name="T3" fmla="*/ 260 h 260"/>
                <a:gd name="T4" fmla="*/ 0 w 137"/>
                <a:gd name="T5" fmla="*/ 0 h 260"/>
                <a:gd name="T6" fmla="*/ 137 w 137"/>
                <a:gd name="T7" fmla="*/ 23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60">
                  <a:moveTo>
                    <a:pt x="137" y="239"/>
                  </a:moveTo>
                  <a:lnTo>
                    <a:pt x="83" y="260"/>
                  </a:lnTo>
                  <a:lnTo>
                    <a:pt x="0" y="0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îšļïďé">
              <a:extLst>
                <a:ext uri="{FF2B5EF4-FFF2-40B4-BE49-F238E27FC236}">
                  <a16:creationId xmlns:a16="http://schemas.microsoft.com/office/drawing/2014/main" id="{9C64A241-F5A7-4455-96BF-EA2A8F718D0A}"/>
                </a:ext>
              </a:extLst>
            </p:cNvPr>
            <p:cNvSpPr/>
            <p:nvPr/>
          </p:nvSpPr>
          <p:spPr bwMode="auto">
            <a:xfrm>
              <a:off x="5052462" y="1960424"/>
              <a:ext cx="722384" cy="1115551"/>
            </a:xfrm>
            <a:custGeom>
              <a:avLst/>
              <a:gdLst>
                <a:gd name="T0" fmla="*/ 197 w 352"/>
                <a:gd name="T1" fmla="*/ 298 h 545"/>
                <a:gd name="T2" fmla="*/ 71 w 352"/>
                <a:gd name="T3" fmla="*/ 117 h 545"/>
                <a:gd name="T4" fmla="*/ 18 w 352"/>
                <a:gd name="T5" fmla="*/ 0 h 545"/>
                <a:gd name="T6" fmla="*/ 9 w 352"/>
                <a:gd name="T7" fmla="*/ 4 h 545"/>
                <a:gd name="T8" fmla="*/ 0 w 352"/>
                <a:gd name="T9" fmla="*/ 7 h 545"/>
                <a:gd name="T10" fmla="*/ 44 w 352"/>
                <a:gd name="T11" fmla="*/ 127 h 545"/>
                <a:gd name="T12" fmla="*/ 81 w 352"/>
                <a:gd name="T13" fmla="*/ 345 h 545"/>
                <a:gd name="T14" fmla="*/ 59 w 352"/>
                <a:gd name="T15" fmla="*/ 545 h 545"/>
                <a:gd name="T16" fmla="*/ 110 w 352"/>
                <a:gd name="T17" fmla="*/ 524 h 545"/>
                <a:gd name="T18" fmla="*/ 115 w 352"/>
                <a:gd name="T19" fmla="*/ 328 h 545"/>
                <a:gd name="T20" fmla="*/ 55 w 352"/>
                <a:gd name="T21" fmla="*/ 116 h 545"/>
                <a:gd name="T22" fmla="*/ 160 w 352"/>
                <a:gd name="T23" fmla="*/ 309 h 545"/>
                <a:gd name="T24" fmla="*/ 301 w 352"/>
                <a:gd name="T25" fmla="*/ 446 h 545"/>
                <a:gd name="T26" fmla="*/ 352 w 352"/>
                <a:gd name="T27" fmla="*/ 425 h 545"/>
                <a:gd name="T28" fmla="*/ 197 w 352"/>
                <a:gd name="T29" fmla="*/ 29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545">
                  <a:moveTo>
                    <a:pt x="197" y="298"/>
                  </a:moveTo>
                  <a:cubicBezTo>
                    <a:pt x="138" y="239"/>
                    <a:pt x="98" y="171"/>
                    <a:pt x="71" y="117"/>
                  </a:cubicBezTo>
                  <a:cubicBezTo>
                    <a:pt x="48" y="71"/>
                    <a:pt x="18" y="0"/>
                    <a:pt x="18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29" y="78"/>
                    <a:pt x="44" y="127"/>
                  </a:cubicBezTo>
                  <a:cubicBezTo>
                    <a:pt x="63" y="186"/>
                    <a:pt x="81" y="262"/>
                    <a:pt x="81" y="345"/>
                  </a:cubicBezTo>
                  <a:cubicBezTo>
                    <a:pt x="81" y="404"/>
                    <a:pt x="59" y="545"/>
                    <a:pt x="59" y="545"/>
                  </a:cubicBezTo>
                  <a:cubicBezTo>
                    <a:pt x="110" y="524"/>
                    <a:pt x="110" y="524"/>
                    <a:pt x="110" y="524"/>
                  </a:cubicBezTo>
                  <a:cubicBezTo>
                    <a:pt x="110" y="524"/>
                    <a:pt x="120" y="379"/>
                    <a:pt x="115" y="328"/>
                  </a:cubicBezTo>
                  <a:cubicBezTo>
                    <a:pt x="105" y="239"/>
                    <a:pt x="55" y="116"/>
                    <a:pt x="55" y="116"/>
                  </a:cubicBezTo>
                  <a:cubicBezTo>
                    <a:pt x="55" y="116"/>
                    <a:pt x="105" y="239"/>
                    <a:pt x="160" y="309"/>
                  </a:cubicBezTo>
                  <a:cubicBezTo>
                    <a:pt x="192" y="349"/>
                    <a:pt x="301" y="446"/>
                    <a:pt x="301" y="446"/>
                  </a:cubicBezTo>
                  <a:cubicBezTo>
                    <a:pt x="352" y="425"/>
                    <a:pt x="352" y="425"/>
                    <a:pt x="352" y="425"/>
                  </a:cubicBezTo>
                  <a:cubicBezTo>
                    <a:pt x="352" y="425"/>
                    <a:pt x="238" y="341"/>
                    <a:pt x="197" y="29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íṩľïďe">
              <a:extLst>
                <a:ext uri="{FF2B5EF4-FFF2-40B4-BE49-F238E27FC236}">
                  <a16:creationId xmlns:a16="http://schemas.microsoft.com/office/drawing/2014/main" id="{7A27F1FE-7DCC-4D9A-9821-DA0DED38241D}"/>
                </a:ext>
              </a:extLst>
            </p:cNvPr>
            <p:cNvSpPr/>
            <p:nvPr/>
          </p:nvSpPr>
          <p:spPr bwMode="auto">
            <a:xfrm>
              <a:off x="5200491" y="2591622"/>
              <a:ext cx="322112" cy="165793"/>
            </a:xfrm>
            <a:custGeom>
              <a:avLst/>
              <a:gdLst>
                <a:gd name="T0" fmla="*/ 272 w 272"/>
                <a:gd name="T1" fmla="*/ 34 h 140"/>
                <a:gd name="T2" fmla="*/ 14 w 272"/>
                <a:gd name="T3" fmla="*/ 140 h 140"/>
                <a:gd name="T4" fmla="*/ 0 w 272"/>
                <a:gd name="T5" fmla="*/ 105 h 140"/>
                <a:gd name="T6" fmla="*/ 258 w 272"/>
                <a:gd name="T7" fmla="*/ 0 h 140"/>
                <a:gd name="T8" fmla="*/ 272 w 272"/>
                <a:gd name="T9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0">
                  <a:moveTo>
                    <a:pt x="272" y="34"/>
                  </a:moveTo>
                  <a:lnTo>
                    <a:pt x="14" y="140"/>
                  </a:lnTo>
                  <a:lnTo>
                    <a:pt x="0" y="105"/>
                  </a:lnTo>
                  <a:lnTo>
                    <a:pt x="258" y="0"/>
                  </a:lnTo>
                  <a:lnTo>
                    <a:pt x="272" y="3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iṩḻïḑê">
              <a:extLst>
                <a:ext uri="{FF2B5EF4-FFF2-40B4-BE49-F238E27FC236}">
                  <a16:creationId xmlns:a16="http://schemas.microsoft.com/office/drawing/2014/main" id="{096D56E3-BAE4-43B9-BFD1-C5D2DCCD55A3}"/>
                </a:ext>
              </a:extLst>
            </p:cNvPr>
            <p:cNvSpPr/>
            <p:nvPr/>
          </p:nvSpPr>
          <p:spPr bwMode="auto">
            <a:xfrm>
              <a:off x="5180360" y="2378460"/>
              <a:ext cx="151582" cy="81713"/>
            </a:xfrm>
            <a:custGeom>
              <a:avLst/>
              <a:gdLst>
                <a:gd name="T0" fmla="*/ 128 w 128"/>
                <a:gd name="T1" fmla="*/ 19 h 69"/>
                <a:gd name="T2" fmla="*/ 7 w 128"/>
                <a:gd name="T3" fmla="*/ 69 h 69"/>
                <a:gd name="T4" fmla="*/ 0 w 128"/>
                <a:gd name="T5" fmla="*/ 50 h 69"/>
                <a:gd name="T6" fmla="*/ 121 w 128"/>
                <a:gd name="T7" fmla="*/ 0 h 69"/>
                <a:gd name="T8" fmla="*/ 128 w 128"/>
                <a:gd name="T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19"/>
                  </a:moveTo>
                  <a:lnTo>
                    <a:pt x="7" y="69"/>
                  </a:lnTo>
                  <a:lnTo>
                    <a:pt x="0" y="50"/>
                  </a:lnTo>
                  <a:lnTo>
                    <a:pt x="121" y="0"/>
                  </a:lnTo>
                  <a:lnTo>
                    <a:pt x="128" y="1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ïṥḻîḑe">
              <a:extLst>
                <a:ext uri="{FF2B5EF4-FFF2-40B4-BE49-F238E27FC236}">
                  <a16:creationId xmlns:a16="http://schemas.microsoft.com/office/drawing/2014/main" id="{D247561A-A168-4407-AD33-2A3884A01C93}"/>
                </a:ext>
              </a:extLst>
            </p:cNvPr>
            <p:cNvSpPr/>
            <p:nvPr/>
          </p:nvSpPr>
          <p:spPr bwMode="auto">
            <a:xfrm>
              <a:off x="5026409" y="1926081"/>
              <a:ext cx="73423" cy="55659"/>
            </a:xfrm>
            <a:custGeom>
              <a:avLst/>
              <a:gdLst>
                <a:gd name="T0" fmla="*/ 62 w 62"/>
                <a:gd name="T1" fmla="*/ 26 h 47"/>
                <a:gd name="T2" fmla="*/ 10 w 62"/>
                <a:gd name="T3" fmla="*/ 47 h 47"/>
                <a:gd name="T4" fmla="*/ 0 w 62"/>
                <a:gd name="T5" fmla="*/ 21 h 47"/>
                <a:gd name="T6" fmla="*/ 52 w 62"/>
                <a:gd name="T7" fmla="*/ 0 h 47"/>
                <a:gd name="T8" fmla="*/ 62 w 62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62" y="26"/>
                  </a:moveTo>
                  <a:lnTo>
                    <a:pt x="10" y="47"/>
                  </a:lnTo>
                  <a:lnTo>
                    <a:pt x="0" y="21"/>
                  </a:lnTo>
                  <a:lnTo>
                    <a:pt x="52" y="0"/>
                  </a:lnTo>
                  <a:lnTo>
                    <a:pt x="62" y="26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ṧľîḓê">
              <a:extLst>
                <a:ext uri="{FF2B5EF4-FFF2-40B4-BE49-F238E27FC236}">
                  <a16:creationId xmlns:a16="http://schemas.microsoft.com/office/drawing/2014/main" id="{D6BAFE8A-703F-4E77-A21E-7EAD9E477502}"/>
                </a:ext>
              </a:extLst>
            </p:cNvPr>
            <p:cNvSpPr/>
            <p:nvPr/>
          </p:nvSpPr>
          <p:spPr bwMode="auto">
            <a:xfrm>
              <a:off x="5028777" y="1901213"/>
              <a:ext cx="46186" cy="45001"/>
            </a:xfrm>
            <a:custGeom>
              <a:avLst/>
              <a:gdLst>
                <a:gd name="T0" fmla="*/ 39 w 39"/>
                <a:gd name="T1" fmla="*/ 26 h 38"/>
                <a:gd name="T2" fmla="*/ 10 w 39"/>
                <a:gd name="T3" fmla="*/ 38 h 38"/>
                <a:gd name="T4" fmla="*/ 0 w 39"/>
                <a:gd name="T5" fmla="*/ 12 h 38"/>
                <a:gd name="T6" fmla="*/ 29 w 39"/>
                <a:gd name="T7" fmla="*/ 0 h 38"/>
                <a:gd name="T8" fmla="*/ 39 w 39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9" y="26"/>
                  </a:moveTo>
                  <a:lnTo>
                    <a:pt x="10" y="38"/>
                  </a:lnTo>
                  <a:lnTo>
                    <a:pt x="0" y="12"/>
                  </a:lnTo>
                  <a:lnTo>
                    <a:pt x="29" y="0"/>
                  </a:lnTo>
                  <a:lnTo>
                    <a:pt x="39" y="26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îṧḷîḋé">
              <a:extLst>
                <a:ext uri="{FF2B5EF4-FFF2-40B4-BE49-F238E27FC236}">
                  <a16:creationId xmlns:a16="http://schemas.microsoft.com/office/drawing/2014/main" id="{BC24AAF9-339F-4C78-9656-0801EA363268}"/>
                </a:ext>
              </a:extLst>
            </p:cNvPr>
            <p:cNvSpPr/>
            <p:nvPr/>
          </p:nvSpPr>
          <p:spPr bwMode="auto">
            <a:xfrm>
              <a:off x="5020487" y="1853843"/>
              <a:ext cx="28422" cy="55659"/>
            </a:xfrm>
            <a:custGeom>
              <a:avLst/>
              <a:gdLst>
                <a:gd name="T0" fmla="*/ 0 w 24"/>
                <a:gd name="T1" fmla="*/ 2 h 47"/>
                <a:gd name="T2" fmla="*/ 5 w 24"/>
                <a:gd name="T3" fmla="*/ 0 h 47"/>
                <a:gd name="T4" fmla="*/ 24 w 24"/>
                <a:gd name="T5" fmla="*/ 45 h 47"/>
                <a:gd name="T6" fmla="*/ 19 w 24"/>
                <a:gd name="T7" fmla="*/ 47 h 47"/>
                <a:gd name="T8" fmla="*/ 0 w 24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0" y="2"/>
                  </a:moveTo>
                  <a:lnTo>
                    <a:pt x="5" y="0"/>
                  </a:lnTo>
                  <a:lnTo>
                    <a:pt x="24" y="45"/>
                  </a:lnTo>
                  <a:lnTo>
                    <a:pt x="19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ísľiďé">
              <a:extLst>
                <a:ext uri="{FF2B5EF4-FFF2-40B4-BE49-F238E27FC236}">
                  <a16:creationId xmlns:a16="http://schemas.microsoft.com/office/drawing/2014/main" id="{7236CFB1-8EEF-44F7-B649-716BB255229B}"/>
                </a:ext>
              </a:extLst>
            </p:cNvPr>
            <p:cNvSpPr/>
            <p:nvPr/>
          </p:nvSpPr>
          <p:spPr bwMode="auto">
            <a:xfrm>
              <a:off x="5063120" y="1977004"/>
              <a:ext cx="33159" cy="81713"/>
            </a:xfrm>
            <a:custGeom>
              <a:avLst/>
              <a:gdLst>
                <a:gd name="T0" fmla="*/ 0 w 16"/>
                <a:gd name="T1" fmla="*/ 1 h 40"/>
                <a:gd name="T2" fmla="*/ 15 w 16"/>
                <a:gd name="T3" fmla="*/ 40 h 40"/>
                <a:gd name="T4" fmla="*/ 16 w 16"/>
                <a:gd name="T5" fmla="*/ 39 h 40"/>
                <a:gd name="T6" fmla="*/ 1 w 16"/>
                <a:gd name="T7" fmla="*/ 0 h 40"/>
                <a:gd name="T8" fmla="*/ 0 w 16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0" y="1"/>
                  </a:moveTo>
                  <a:cubicBezTo>
                    <a:pt x="5" y="14"/>
                    <a:pt x="9" y="2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1" y="26"/>
                    <a:pt x="6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í$ḷîḍê">
              <a:extLst>
                <a:ext uri="{FF2B5EF4-FFF2-40B4-BE49-F238E27FC236}">
                  <a16:creationId xmlns:a16="http://schemas.microsoft.com/office/drawing/2014/main" id="{75EEF28E-0E97-4EBA-8764-9B2FEA7C7635}"/>
                </a:ext>
              </a:extLst>
            </p:cNvPr>
            <p:cNvSpPr/>
            <p:nvPr/>
          </p:nvSpPr>
          <p:spPr bwMode="auto">
            <a:xfrm>
              <a:off x="5136543" y="2177139"/>
              <a:ext cx="63949" cy="229742"/>
            </a:xfrm>
            <a:custGeom>
              <a:avLst/>
              <a:gdLst>
                <a:gd name="T0" fmla="*/ 0 w 31"/>
                <a:gd name="T1" fmla="*/ 0 h 112"/>
                <a:gd name="T2" fmla="*/ 31 w 31"/>
                <a:gd name="T3" fmla="*/ 112 h 112"/>
                <a:gd name="T4" fmla="*/ 31 w 31"/>
                <a:gd name="T5" fmla="*/ 112 h 112"/>
                <a:gd name="T6" fmla="*/ 0 w 3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12">
                  <a:moveTo>
                    <a:pt x="0" y="0"/>
                  </a:moveTo>
                  <a:cubicBezTo>
                    <a:pt x="14" y="37"/>
                    <a:pt x="23" y="74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7" y="74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ïṩľiḋe">
              <a:extLst>
                <a:ext uri="{FF2B5EF4-FFF2-40B4-BE49-F238E27FC236}">
                  <a16:creationId xmlns:a16="http://schemas.microsoft.com/office/drawing/2014/main" id="{1CCA2F46-6820-4E27-AF8E-234D744EA8E0}"/>
                </a:ext>
              </a:extLst>
            </p:cNvPr>
            <p:cNvSpPr/>
            <p:nvPr/>
          </p:nvSpPr>
          <p:spPr bwMode="auto">
            <a:xfrm>
              <a:off x="5214702" y="2463725"/>
              <a:ext cx="28422" cy="241584"/>
            </a:xfrm>
            <a:custGeom>
              <a:avLst/>
              <a:gdLst>
                <a:gd name="T0" fmla="*/ 0 w 14"/>
                <a:gd name="T1" fmla="*/ 0 h 118"/>
                <a:gd name="T2" fmla="*/ 7 w 14"/>
                <a:gd name="T3" fmla="*/ 118 h 118"/>
                <a:gd name="T4" fmla="*/ 7 w 14"/>
                <a:gd name="T5" fmla="*/ 118 h 118"/>
                <a:gd name="T6" fmla="*/ 0 w 14"/>
                <a:gd name="T7" fmla="*/ 0 h 118"/>
                <a:gd name="T8" fmla="*/ 0 w 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8">
                  <a:moveTo>
                    <a:pt x="0" y="0"/>
                  </a:moveTo>
                  <a:cubicBezTo>
                    <a:pt x="8" y="40"/>
                    <a:pt x="10" y="7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4" y="79"/>
                    <a:pt x="11" y="3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íSľíḍe">
              <a:extLst>
                <a:ext uri="{FF2B5EF4-FFF2-40B4-BE49-F238E27FC236}">
                  <a16:creationId xmlns:a16="http://schemas.microsoft.com/office/drawing/2014/main" id="{776775C0-4539-470D-95FB-CA59021C34D3}"/>
                </a:ext>
              </a:extLst>
            </p:cNvPr>
            <p:cNvSpPr/>
            <p:nvPr/>
          </p:nvSpPr>
          <p:spPr bwMode="auto">
            <a:xfrm>
              <a:off x="5202860" y="2758600"/>
              <a:ext cx="24869" cy="203689"/>
            </a:xfrm>
            <a:custGeom>
              <a:avLst/>
              <a:gdLst>
                <a:gd name="T0" fmla="*/ 11 w 12"/>
                <a:gd name="T1" fmla="*/ 0 h 99"/>
                <a:gd name="T2" fmla="*/ 0 w 12"/>
                <a:gd name="T3" fmla="*/ 99 h 99"/>
                <a:gd name="T4" fmla="*/ 1 w 12"/>
                <a:gd name="T5" fmla="*/ 99 h 99"/>
                <a:gd name="T6" fmla="*/ 12 w 12"/>
                <a:gd name="T7" fmla="*/ 0 h 99"/>
                <a:gd name="T8" fmla="*/ 11 w 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9">
                  <a:moveTo>
                    <a:pt x="11" y="0"/>
                  </a:moveTo>
                  <a:cubicBezTo>
                    <a:pt x="6" y="33"/>
                    <a:pt x="3" y="66"/>
                    <a:pt x="0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6" y="67"/>
                    <a:pt x="10" y="33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íŝḷîḍe">
              <a:extLst>
                <a:ext uri="{FF2B5EF4-FFF2-40B4-BE49-F238E27FC236}">
                  <a16:creationId xmlns:a16="http://schemas.microsoft.com/office/drawing/2014/main" id="{4531C9EB-335D-46DF-B414-53967CA9E5CC}"/>
                </a:ext>
              </a:extLst>
            </p:cNvPr>
            <p:cNvSpPr/>
            <p:nvPr/>
          </p:nvSpPr>
          <p:spPr bwMode="auto">
            <a:xfrm>
              <a:off x="5256151" y="2923208"/>
              <a:ext cx="17764" cy="45001"/>
            </a:xfrm>
            <a:custGeom>
              <a:avLst/>
              <a:gdLst>
                <a:gd name="T0" fmla="*/ 3 w 9"/>
                <a:gd name="T1" fmla="*/ 4 h 22"/>
                <a:gd name="T2" fmla="*/ 3 w 9"/>
                <a:gd name="T3" fmla="*/ 20 h 22"/>
                <a:gd name="T4" fmla="*/ 4 w 9"/>
                <a:gd name="T5" fmla="*/ 21 h 22"/>
                <a:gd name="T6" fmla="*/ 6 w 9"/>
                <a:gd name="T7" fmla="*/ 22 h 22"/>
                <a:gd name="T8" fmla="*/ 8 w 9"/>
                <a:gd name="T9" fmla="*/ 20 h 22"/>
                <a:gd name="T10" fmla="*/ 9 w 9"/>
                <a:gd name="T11" fmla="*/ 13 h 22"/>
                <a:gd name="T12" fmla="*/ 8 w 9"/>
                <a:gd name="T13" fmla="*/ 2 h 22"/>
                <a:gd name="T14" fmla="*/ 7 w 9"/>
                <a:gd name="T15" fmla="*/ 0 h 22"/>
                <a:gd name="T16" fmla="*/ 4 w 9"/>
                <a:gd name="T17" fmla="*/ 1 h 22"/>
                <a:gd name="T18" fmla="*/ 1 w 9"/>
                <a:gd name="T19" fmla="*/ 13 h 22"/>
                <a:gd name="T20" fmla="*/ 1 w 9"/>
                <a:gd name="T21" fmla="*/ 18 h 22"/>
                <a:gd name="T22" fmla="*/ 3 w 9"/>
                <a:gd name="T23" fmla="*/ 21 h 22"/>
                <a:gd name="T24" fmla="*/ 7 w 9"/>
                <a:gd name="T25" fmla="*/ 21 h 22"/>
                <a:gd name="T26" fmla="*/ 8 w 9"/>
                <a:gd name="T27" fmla="*/ 19 h 22"/>
                <a:gd name="T28" fmla="*/ 9 w 9"/>
                <a:gd name="T29" fmla="*/ 4 h 22"/>
                <a:gd name="T30" fmla="*/ 8 w 9"/>
                <a:gd name="T3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2">
                  <a:moveTo>
                    <a:pt x="3" y="4"/>
                  </a:moveTo>
                  <a:cubicBezTo>
                    <a:pt x="2" y="9"/>
                    <a:pt x="2" y="14"/>
                    <a:pt x="3" y="20"/>
                  </a:cubicBezTo>
                  <a:cubicBezTo>
                    <a:pt x="3" y="20"/>
                    <a:pt x="4" y="21"/>
                    <a:pt x="4" y="21"/>
                  </a:cubicBezTo>
                  <a:cubicBezTo>
                    <a:pt x="5" y="22"/>
                    <a:pt x="6" y="22"/>
                    <a:pt x="6" y="22"/>
                  </a:cubicBezTo>
                  <a:cubicBezTo>
                    <a:pt x="7" y="21"/>
                    <a:pt x="8" y="20"/>
                    <a:pt x="8" y="20"/>
                  </a:cubicBezTo>
                  <a:cubicBezTo>
                    <a:pt x="9" y="18"/>
                    <a:pt x="9" y="15"/>
                    <a:pt x="9" y="13"/>
                  </a:cubicBezTo>
                  <a:cubicBezTo>
                    <a:pt x="9" y="10"/>
                    <a:pt x="9" y="6"/>
                    <a:pt x="8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1" y="5"/>
                    <a:pt x="1" y="9"/>
                    <a:pt x="1" y="13"/>
                  </a:cubicBezTo>
                  <a:cubicBezTo>
                    <a:pt x="0" y="15"/>
                    <a:pt x="0" y="16"/>
                    <a:pt x="1" y="18"/>
                  </a:cubicBezTo>
                  <a:cubicBezTo>
                    <a:pt x="1" y="19"/>
                    <a:pt x="2" y="21"/>
                    <a:pt x="3" y="21"/>
                  </a:cubicBezTo>
                  <a:cubicBezTo>
                    <a:pt x="4" y="22"/>
                    <a:pt x="6" y="22"/>
                    <a:pt x="7" y="21"/>
                  </a:cubicBezTo>
                  <a:cubicBezTo>
                    <a:pt x="8" y="21"/>
                    <a:pt x="8" y="20"/>
                    <a:pt x="8" y="19"/>
                  </a:cubicBezTo>
                  <a:cubicBezTo>
                    <a:pt x="9" y="14"/>
                    <a:pt x="9" y="9"/>
                    <a:pt x="9" y="4"/>
                  </a:cubicBezTo>
                  <a:cubicBezTo>
                    <a:pt x="9" y="3"/>
                    <a:pt x="9" y="2"/>
                    <a:pt x="8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íṥlíḑé">
              <a:extLst>
                <a:ext uri="{FF2B5EF4-FFF2-40B4-BE49-F238E27FC236}">
                  <a16:creationId xmlns:a16="http://schemas.microsoft.com/office/drawing/2014/main" id="{66BA1137-67F7-4ABE-9ED8-B284FC50449E}"/>
                </a:ext>
              </a:extLst>
            </p:cNvPr>
            <p:cNvSpPr/>
            <p:nvPr/>
          </p:nvSpPr>
          <p:spPr bwMode="auto">
            <a:xfrm>
              <a:off x="5245492" y="2917288"/>
              <a:ext cx="36712" cy="54475"/>
            </a:xfrm>
            <a:custGeom>
              <a:avLst/>
              <a:gdLst>
                <a:gd name="T0" fmla="*/ 8 w 18"/>
                <a:gd name="T1" fmla="*/ 7 h 27"/>
                <a:gd name="T2" fmla="*/ 7 w 18"/>
                <a:gd name="T3" fmla="*/ 16 h 27"/>
                <a:gd name="T4" fmla="*/ 8 w 18"/>
                <a:gd name="T5" fmla="*/ 24 h 27"/>
                <a:gd name="T6" fmla="*/ 14 w 18"/>
                <a:gd name="T7" fmla="*/ 23 h 27"/>
                <a:gd name="T8" fmla="*/ 15 w 18"/>
                <a:gd name="T9" fmla="*/ 6 h 27"/>
                <a:gd name="T10" fmla="*/ 8 w 18"/>
                <a:gd name="T11" fmla="*/ 3 h 27"/>
                <a:gd name="T12" fmla="*/ 10 w 18"/>
                <a:gd name="T13" fmla="*/ 27 h 27"/>
                <a:gd name="T14" fmla="*/ 16 w 18"/>
                <a:gd name="T15" fmla="*/ 18 h 27"/>
                <a:gd name="T16" fmla="*/ 13 w 18"/>
                <a:gd name="T17" fmla="*/ 3 h 27"/>
                <a:gd name="T18" fmla="*/ 12 w 18"/>
                <a:gd name="T19" fmla="*/ 5 h 27"/>
                <a:gd name="T20" fmla="*/ 12 w 18"/>
                <a:gd name="T21" fmla="*/ 20 h 27"/>
                <a:gd name="T22" fmla="*/ 11 w 18"/>
                <a:gd name="T23" fmla="*/ 22 h 27"/>
                <a:gd name="T24" fmla="*/ 7 w 18"/>
                <a:gd name="T25" fmla="*/ 19 h 27"/>
                <a:gd name="T26" fmla="*/ 7 w 18"/>
                <a:gd name="T27" fmla="*/ 15 h 27"/>
                <a:gd name="T28" fmla="*/ 9 w 18"/>
                <a:gd name="T29" fmla="*/ 7 h 27"/>
                <a:gd name="T30" fmla="*/ 11 w 18"/>
                <a:gd name="T31" fmla="*/ 7 h 27"/>
                <a:gd name="T32" fmla="*/ 12 w 18"/>
                <a:gd name="T33" fmla="*/ 9 h 27"/>
                <a:gd name="T34" fmla="*/ 13 w 18"/>
                <a:gd name="T35" fmla="*/ 13 h 27"/>
                <a:gd name="T36" fmla="*/ 9 w 18"/>
                <a:gd name="T37" fmla="*/ 22 h 27"/>
                <a:gd name="T38" fmla="*/ 8 w 18"/>
                <a:gd name="T39" fmla="*/ 14 h 27"/>
                <a:gd name="T40" fmla="*/ 8 w 18"/>
                <a:gd name="T41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7">
                  <a:moveTo>
                    <a:pt x="8" y="7"/>
                  </a:moveTo>
                  <a:cubicBezTo>
                    <a:pt x="7" y="9"/>
                    <a:pt x="7" y="13"/>
                    <a:pt x="7" y="16"/>
                  </a:cubicBezTo>
                  <a:cubicBezTo>
                    <a:pt x="7" y="18"/>
                    <a:pt x="7" y="22"/>
                    <a:pt x="8" y="24"/>
                  </a:cubicBezTo>
                  <a:cubicBezTo>
                    <a:pt x="9" y="27"/>
                    <a:pt x="12" y="26"/>
                    <a:pt x="14" y="23"/>
                  </a:cubicBezTo>
                  <a:cubicBezTo>
                    <a:pt x="17" y="19"/>
                    <a:pt x="16" y="11"/>
                    <a:pt x="15" y="6"/>
                  </a:cubicBezTo>
                  <a:cubicBezTo>
                    <a:pt x="14" y="3"/>
                    <a:pt x="12" y="0"/>
                    <a:pt x="8" y="3"/>
                  </a:cubicBezTo>
                  <a:cubicBezTo>
                    <a:pt x="3" y="8"/>
                    <a:pt x="0" y="27"/>
                    <a:pt x="10" y="27"/>
                  </a:cubicBezTo>
                  <a:cubicBezTo>
                    <a:pt x="15" y="27"/>
                    <a:pt x="15" y="21"/>
                    <a:pt x="16" y="18"/>
                  </a:cubicBezTo>
                  <a:cubicBezTo>
                    <a:pt x="16" y="14"/>
                    <a:pt x="18" y="5"/>
                    <a:pt x="13" y="3"/>
                  </a:cubicBezTo>
                  <a:cubicBezTo>
                    <a:pt x="13" y="3"/>
                    <a:pt x="12" y="4"/>
                    <a:pt x="12" y="5"/>
                  </a:cubicBezTo>
                  <a:cubicBezTo>
                    <a:pt x="13" y="9"/>
                    <a:pt x="13" y="15"/>
                    <a:pt x="12" y="20"/>
                  </a:cubicBezTo>
                  <a:cubicBezTo>
                    <a:pt x="12" y="21"/>
                    <a:pt x="12" y="21"/>
                    <a:pt x="11" y="22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7" y="18"/>
                    <a:pt x="7" y="16"/>
                    <a:pt x="7" y="15"/>
                  </a:cubicBezTo>
                  <a:cubicBezTo>
                    <a:pt x="8" y="13"/>
                    <a:pt x="8" y="9"/>
                    <a:pt x="9" y="7"/>
                  </a:cubicBezTo>
                  <a:cubicBezTo>
                    <a:pt x="9" y="6"/>
                    <a:pt x="10" y="6"/>
                    <a:pt x="11" y="7"/>
                  </a:cubicBezTo>
                  <a:cubicBezTo>
                    <a:pt x="12" y="7"/>
                    <a:pt x="12" y="7"/>
                    <a:pt x="12" y="9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3" y="13"/>
                    <a:pt x="14" y="25"/>
                    <a:pt x="9" y="22"/>
                  </a:cubicBezTo>
                  <a:cubicBezTo>
                    <a:pt x="8" y="22"/>
                    <a:pt x="8" y="15"/>
                    <a:pt x="8" y="14"/>
                  </a:cubicBezTo>
                  <a:cubicBezTo>
                    <a:pt x="8" y="12"/>
                    <a:pt x="9" y="9"/>
                    <a:pt x="8" y="7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íṣḷíḋè">
              <a:extLst>
                <a:ext uri="{FF2B5EF4-FFF2-40B4-BE49-F238E27FC236}">
                  <a16:creationId xmlns:a16="http://schemas.microsoft.com/office/drawing/2014/main" id="{59A71CA9-36D3-453F-A6F4-647AE820DA79}"/>
                </a:ext>
              </a:extLst>
            </p:cNvPr>
            <p:cNvSpPr/>
            <p:nvPr/>
          </p:nvSpPr>
          <p:spPr bwMode="auto">
            <a:xfrm>
              <a:off x="5276283" y="2908998"/>
              <a:ext cx="5922" cy="11842"/>
            </a:xfrm>
            <a:custGeom>
              <a:avLst/>
              <a:gdLst>
                <a:gd name="T0" fmla="*/ 1 w 3"/>
                <a:gd name="T1" fmla="*/ 2 h 6"/>
                <a:gd name="T2" fmla="*/ 1 w 3"/>
                <a:gd name="T3" fmla="*/ 6 h 6"/>
                <a:gd name="T4" fmla="*/ 2 w 3"/>
                <a:gd name="T5" fmla="*/ 6 h 6"/>
                <a:gd name="T6" fmla="*/ 2 w 3"/>
                <a:gd name="T7" fmla="*/ 5 h 6"/>
                <a:gd name="T8" fmla="*/ 2 w 3"/>
                <a:gd name="T9" fmla="*/ 1 h 6"/>
                <a:gd name="T10" fmla="*/ 1 w 3"/>
                <a:gd name="T11" fmla="*/ 0 h 6"/>
                <a:gd name="T12" fmla="*/ 1 w 3"/>
                <a:gd name="T13" fmla="*/ 1 h 6"/>
                <a:gd name="T14" fmla="*/ 1 w 3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íšľîḑè">
              <a:extLst>
                <a:ext uri="{FF2B5EF4-FFF2-40B4-BE49-F238E27FC236}">
                  <a16:creationId xmlns:a16="http://schemas.microsoft.com/office/drawing/2014/main" id="{55FEC623-F2BF-4C22-A5E7-0424ECD516F6}"/>
                </a:ext>
              </a:extLst>
            </p:cNvPr>
            <p:cNvSpPr/>
            <p:nvPr/>
          </p:nvSpPr>
          <p:spPr bwMode="auto">
            <a:xfrm>
              <a:off x="5273914" y="2904261"/>
              <a:ext cx="10659" cy="18948"/>
            </a:xfrm>
            <a:custGeom>
              <a:avLst/>
              <a:gdLst>
                <a:gd name="T0" fmla="*/ 1 w 5"/>
                <a:gd name="T1" fmla="*/ 4 h 9"/>
                <a:gd name="T2" fmla="*/ 3 w 5"/>
                <a:gd name="T3" fmla="*/ 9 h 9"/>
                <a:gd name="T4" fmla="*/ 5 w 5"/>
                <a:gd name="T5" fmla="*/ 4 h 9"/>
                <a:gd name="T6" fmla="*/ 1 w 5"/>
                <a:gd name="T7" fmla="*/ 2 h 9"/>
                <a:gd name="T8" fmla="*/ 2 w 5"/>
                <a:gd name="T9" fmla="*/ 8 h 9"/>
                <a:gd name="T10" fmla="*/ 3 w 5"/>
                <a:gd name="T11" fmla="*/ 7 h 9"/>
                <a:gd name="T12" fmla="*/ 3 w 5"/>
                <a:gd name="T13" fmla="*/ 6 h 9"/>
                <a:gd name="T14" fmla="*/ 3 w 5"/>
                <a:gd name="T15" fmla="*/ 3 h 9"/>
                <a:gd name="T16" fmla="*/ 2 w 5"/>
                <a:gd name="T17" fmla="*/ 4 h 9"/>
                <a:gd name="T18" fmla="*/ 2 w 5"/>
                <a:gd name="T19" fmla="*/ 5 h 9"/>
                <a:gd name="T20" fmla="*/ 2 w 5"/>
                <a:gd name="T21" fmla="*/ 7 h 9"/>
                <a:gd name="T22" fmla="*/ 3 w 5"/>
                <a:gd name="T23" fmla="*/ 7 h 9"/>
                <a:gd name="T24" fmla="*/ 2 w 5"/>
                <a:gd name="T25" fmla="*/ 5 h 9"/>
                <a:gd name="T26" fmla="*/ 1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1" y="4"/>
                  </a:moveTo>
                  <a:cubicBezTo>
                    <a:pt x="1" y="6"/>
                    <a:pt x="0" y="9"/>
                    <a:pt x="3" y="9"/>
                  </a:cubicBezTo>
                  <a:cubicBezTo>
                    <a:pt x="5" y="9"/>
                    <a:pt x="5" y="5"/>
                    <a:pt x="5" y="4"/>
                  </a:cubicBezTo>
                  <a:cubicBezTo>
                    <a:pt x="4" y="2"/>
                    <a:pt x="3" y="0"/>
                    <a:pt x="1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íṥļîḋe">
              <a:extLst>
                <a:ext uri="{FF2B5EF4-FFF2-40B4-BE49-F238E27FC236}">
                  <a16:creationId xmlns:a16="http://schemas.microsoft.com/office/drawing/2014/main" id="{7AB3DF31-C131-4AC4-9902-C76C111C5776}"/>
                </a:ext>
              </a:extLst>
            </p:cNvPr>
            <p:cNvSpPr/>
            <p:nvPr/>
          </p:nvSpPr>
          <p:spPr bwMode="auto">
            <a:xfrm>
              <a:off x="5262072" y="2898340"/>
              <a:ext cx="8290" cy="16579"/>
            </a:xfrm>
            <a:custGeom>
              <a:avLst/>
              <a:gdLst>
                <a:gd name="T0" fmla="*/ 1 w 4"/>
                <a:gd name="T1" fmla="*/ 2 h 8"/>
                <a:gd name="T2" fmla="*/ 0 w 4"/>
                <a:gd name="T3" fmla="*/ 5 h 8"/>
                <a:gd name="T4" fmla="*/ 0 w 4"/>
                <a:gd name="T5" fmla="*/ 7 h 8"/>
                <a:gd name="T6" fmla="*/ 2 w 4"/>
                <a:gd name="T7" fmla="*/ 8 h 8"/>
                <a:gd name="T8" fmla="*/ 3 w 4"/>
                <a:gd name="T9" fmla="*/ 6 h 8"/>
                <a:gd name="T10" fmla="*/ 3 w 4"/>
                <a:gd name="T11" fmla="*/ 1 h 8"/>
                <a:gd name="T12" fmla="*/ 2 w 4"/>
                <a:gd name="T13" fmla="*/ 0 h 8"/>
                <a:gd name="T14" fmla="*/ 1 w 4"/>
                <a:gd name="T15" fmla="*/ 2 h 8"/>
                <a:gd name="T16" fmla="*/ 0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4" y="4"/>
                    <a:pt x="4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išḷíďe">
              <a:extLst>
                <a:ext uri="{FF2B5EF4-FFF2-40B4-BE49-F238E27FC236}">
                  <a16:creationId xmlns:a16="http://schemas.microsoft.com/office/drawing/2014/main" id="{AB2EC4C1-892F-4789-BC6F-8E9FFA245E86}"/>
                </a:ext>
              </a:extLst>
            </p:cNvPr>
            <p:cNvSpPr/>
            <p:nvPr/>
          </p:nvSpPr>
          <p:spPr bwMode="auto">
            <a:xfrm>
              <a:off x="5258519" y="2894787"/>
              <a:ext cx="14211" cy="23685"/>
            </a:xfrm>
            <a:custGeom>
              <a:avLst/>
              <a:gdLst>
                <a:gd name="T0" fmla="*/ 2 w 7"/>
                <a:gd name="T1" fmla="*/ 3 h 12"/>
                <a:gd name="T2" fmla="*/ 2 w 7"/>
                <a:gd name="T3" fmla="*/ 10 h 12"/>
                <a:gd name="T4" fmla="*/ 7 w 7"/>
                <a:gd name="T5" fmla="*/ 6 h 12"/>
                <a:gd name="T6" fmla="*/ 3 w 7"/>
                <a:gd name="T7" fmla="*/ 2 h 12"/>
                <a:gd name="T8" fmla="*/ 1 w 7"/>
                <a:gd name="T9" fmla="*/ 10 h 12"/>
                <a:gd name="T10" fmla="*/ 2 w 7"/>
                <a:gd name="T11" fmla="*/ 10 h 12"/>
                <a:gd name="T12" fmla="*/ 4 w 7"/>
                <a:gd name="T13" fmla="*/ 4 h 12"/>
                <a:gd name="T14" fmla="*/ 4 w 7"/>
                <a:gd name="T15" fmla="*/ 8 h 12"/>
                <a:gd name="T16" fmla="*/ 3 w 7"/>
                <a:gd name="T17" fmla="*/ 7 h 12"/>
                <a:gd name="T18" fmla="*/ 3 w 7"/>
                <a:gd name="T19" fmla="*/ 6 h 12"/>
                <a:gd name="T20" fmla="*/ 3 w 7"/>
                <a:gd name="T21" fmla="*/ 4 h 12"/>
                <a:gd name="T22" fmla="*/ 2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2" y="3"/>
                  </a:moveTo>
                  <a:cubicBezTo>
                    <a:pt x="1" y="5"/>
                    <a:pt x="0" y="9"/>
                    <a:pt x="2" y="10"/>
                  </a:cubicBezTo>
                  <a:cubicBezTo>
                    <a:pt x="5" y="12"/>
                    <a:pt x="6" y="8"/>
                    <a:pt x="7" y="6"/>
                  </a:cubicBezTo>
                  <a:cubicBezTo>
                    <a:pt x="7" y="4"/>
                    <a:pt x="6" y="0"/>
                    <a:pt x="3" y="2"/>
                  </a:cubicBezTo>
                  <a:cubicBezTo>
                    <a:pt x="1" y="3"/>
                    <a:pt x="1" y="8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4" y="4"/>
                    <a:pt x="4" y="4"/>
                  </a:cubicBezTo>
                  <a:cubicBezTo>
                    <a:pt x="5" y="4"/>
                    <a:pt x="5" y="7"/>
                    <a:pt x="4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ṧḷîḍê">
              <a:extLst>
                <a:ext uri="{FF2B5EF4-FFF2-40B4-BE49-F238E27FC236}">
                  <a16:creationId xmlns:a16="http://schemas.microsoft.com/office/drawing/2014/main" id="{A96108B6-D7B4-49C7-B63F-67EA4B553B9A}"/>
                </a:ext>
              </a:extLst>
            </p:cNvPr>
            <p:cNvSpPr/>
            <p:nvPr/>
          </p:nvSpPr>
          <p:spPr bwMode="auto">
            <a:xfrm>
              <a:off x="5202860" y="2252930"/>
              <a:ext cx="28422" cy="41449"/>
            </a:xfrm>
            <a:custGeom>
              <a:avLst/>
              <a:gdLst>
                <a:gd name="T0" fmla="*/ 1 w 14"/>
                <a:gd name="T1" fmla="*/ 1 h 20"/>
                <a:gd name="T2" fmla="*/ 11 w 14"/>
                <a:gd name="T3" fmla="*/ 18 h 20"/>
                <a:gd name="T4" fmla="*/ 14 w 14"/>
                <a:gd name="T5" fmla="*/ 19 h 20"/>
                <a:gd name="T6" fmla="*/ 14 w 14"/>
                <a:gd name="T7" fmla="*/ 18 h 20"/>
                <a:gd name="T8" fmla="*/ 6 w 14"/>
                <a:gd name="T9" fmla="*/ 3 h 20"/>
                <a:gd name="T10" fmla="*/ 1 w 14"/>
                <a:gd name="T11" fmla="*/ 1 h 20"/>
                <a:gd name="T12" fmla="*/ 1 w 14"/>
                <a:gd name="T13" fmla="*/ 5 h 20"/>
                <a:gd name="T14" fmla="*/ 11 w 14"/>
                <a:gd name="T15" fmla="*/ 19 h 20"/>
                <a:gd name="T16" fmla="*/ 9 w 14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1" y="1"/>
                  </a:moveTo>
                  <a:cubicBezTo>
                    <a:pt x="3" y="7"/>
                    <a:pt x="7" y="13"/>
                    <a:pt x="11" y="18"/>
                  </a:cubicBezTo>
                  <a:cubicBezTo>
                    <a:pt x="12" y="19"/>
                    <a:pt x="13" y="20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2"/>
                    <a:pt x="10" y="7"/>
                    <a:pt x="6" y="3"/>
                  </a:cubicBezTo>
                  <a:cubicBezTo>
                    <a:pt x="5" y="1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11"/>
                    <a:pt x="7" y="16"/>
                    <a:pt x="11" y="19"/>
                  </a:cubicBezTo>
                  <a:cubicBezTo>
                    <a:pt x="12" y="15"/>
                    <a:pt x="11" y="11"/>
                    <a:pt x="9" y="7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îṣḷïḑé">
              <a:extLst>
                <a:ext uri="{FF2B5EF4-FFF2-40B4-BE49-F238E27FC236}">
                  <a16:creationId xmlns:a16="http://schemas.microsoft.com/office/drawing/2014/main" id="{3DF38DA4-B4B4-424F-B137-652DD711C069}"/>
                </a:ext>
              </a:extLst>
            </p:cNvPr>
            <p:cNvSpPr/>
            <p:nvPr/>
          </p:nvSpPr>
          <p:spPr bwMode="auto">
            <a:xfrm>
              <a:off x="5198123" y="2251747"/>
              <a:ext cx="35527" cy="46186"/>
            </a:xfrm>
            <a:custGeom>
              <a:avLst/>
              <a:gdLst>
                <a:gd name="T0" fmla="*/ 3 w 17"/>
                <a:gd name="T1" fmla="*/ 2 h 23"/>
                <a:gd name="T2" fmla="*/ 8 w 17"/>
                <a:gd name="T3" fmla="*/ 14 h 23"/>
                <a:gd name="T4" fmla="*/ 14 w 17"/>
                <a:gd name="T5" fmla="*/ 21 h 23"/>
                <a:gd name="T6" fmla="*/ 17 w 17"/>
                <a:gd name="T7" fmla="*/ 17 h 23"/>
                <a:gd name="T8" fmla="*/ 12 w 17"/>
                <a:gd name="T9" fmla="*/ 7 h 23"/>
                <a:gd name="T10" fmla="*/ 5 w 17"/>
                <a:gd name="T11" fmla="*/ 0 h 23"/>
                <a:gd name="T12" fmla="*/ 1 w 17"/>
                <a:gd name="T13" fmla="*/ 3 h 23"/>
                <a:gd name="T14" fmla="*/ 4 w 17"/>
                <a:gd name="T15" fmla="*/ 13 h 23"/>
                <a:gd name="T16" fmla="*/ 12 w 17"/>
                <a:gd name="T17" fmla="*/ 22 h 23"/>
                <a:gd name="T18" fmla="*/ 15 w 17"/>
                <a:gd name="T19" fmla="*/ 20 h 23"/>
                <a:gd name="T20" fmla="*/ 11 w 17"/>
                <a:gd name="T21" fmla="*/ 8 h 23"/>
                <a:gd name="T22" fmla="*/ 10 w 17"/>
                <a:gd name="T23" fmla="*/ 9 h 23"/>
                <a:gd name="T24" fmla="*/ 12 w 17"/>
                <a:gd name="T25" fmla="*/ 20 h 23"/>
                <a:gd name="T26" fmla="*/ 15 w 17"/>
                <a:gd name="T27" fmla="*/ 19 h 23"/>
                <a:gd name="T28" fmla="*/ 5 w 17"/>
                <a:gd name="T29" fmla="*/ 8 h 23"/>
                <a:gd name="T30" fmla="*/ 4 w 17"/>
                <a:gd name="T31" fmla="*/ 5 h 23"/>
                <a:gd name="T32" fmla="*/ 7 w 17"/>
                <a:gd name="T33" fmla="*/ 5 h 23"/>
                <a:gd name="T34" fmla="*/ 11 w 17"/>
                <a:gd name="T35" fmla="*/ 10 h 23"/>
                <a:gd name="T36" fmla="*/ 15 w 17"/>
                <a:gd name="T37" fmla="*/ 18 h 23"/>
                <a:gd name="T38" fmla="*/ 11 w 17"/>
                <a:gd name="T39" fmla="*/ 14 h 23"/>
                <a:gd name="T40" fmla="*/ 3 w 17"/>
                <a:gd name="T4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3">
                  <a:moveTo>
                    <a:pt x="3" y="2"/>
                  </a:moveTo>
                  <a:cubicBezTo>
                    <a:pt x="3" y="6"/>
                    <a:pt x="6" y="10"/>
                    <a:pt x="8" y="14"/>
                  </a:cubicBezTo>
                  <a:cubicBezTo>
                    <a:pt x="9" y="16"/>
                    <a:pt x="11" y="21"/>
                    <a:pt x="14" y="21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7" y="13"/>
                    <a:pt x="15" y="10"/>
                    <a:pt x="12" y="7"/>
                  </a:cubicBezTo>
                  <a:cubicBezTo>
                    <a:pt x="11" y="4"/>
                    <a:pt x="8" y="1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2" y="10"/>
                    <a:pt x="4" y="13"/>
                  </a:cubicBezTo>
                  <a:cubicBezTo>
                    <a:pt x="6" y="16"/>
                    <a:pt x="9" y="19"/>
                    <a:pt x="12" y="22"/>
                  </a:cubicBezTo>
                  <a:cubicBezTo>
                    <a:pt x="14" y="23"/>
                    <a:pt x="15" y="22"/>
                    <a:pt x="15" y="20"/>
                  </a:cubicBezTo>
                  <a:cubicBezTo>
                    <a:pt x="16" y="15"/>
                    <a:pt x="15" y="11"/>
                    <a:pt x="11" y="8"/>
                  </a:cubicBezTo>
                  <a:cubicBezTo>
                    <a:pt x="11" y="7"/>
                    <a:pt x="9" y="8"/>
                    <a:pt x="10" y="9"/>
                  </a:cubicBezTo>
                  <a:cubicBezTo>
                    <a:pt x="11" y="12"/>
                    <a:pt x="12" y="16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1" y="16"/>
                    <a:pt x="7" y="12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3"/>
                    <a:pt x="6" y="3"/>
                    <a:pt x="7" y="5"/>
                  </a:cubicBezTo>
                  <a:cubicBezTo>
                    <a:pt x="9" y="6"/>
                    <a:pt x="10" y="8"/>
                    <a:pt x="11" y="10"/>
                  </a:cubicBezTo>
                  <a:cubicBezTo>
                    <a:pt x="12" y="11"/>
                    <a:pt x="16" y="16"/>
                    <a:pt x="15" y="18"/>
                  </a:cubicBezTo>
                  <a:cubicBezTo>
                    <a:pt x="13" y="19"/>
                    <a:pt x="11" y="15"/>
                    <a:pt x="11" y="14"/>
                  </a:cubicBezTo>
                  <a:cubicBezTo>
                    <a:pt x="8" y="10"/>
                    <a:pt x="6" y="6"/>
                    <a:pt x="3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îsḷidé">
              <a:extLst>
                <a:ext uri="{FF2B5EF4-FFF2-40B4-BE49-F238E27FC236}">
                  <a16:creationId xmlns:a16="http://schemas.microsoft.com/office/drawing/2014/main" id="{7520E0A1-E0CE-43C8-8524-4F6742A6479B}"/>
                </a:ext>
              </a:extLst>
            </p:cNvPr>
            <p:cNvSpPr/>
            <p:nvPr/>
          </p:nvSpPr>
          <p:spPr bwMode="auto">
            <a:xfrm>
              <a:off x="5239572" y="2296748"/>
              <a:ext cx="14211" cy="14211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  <a:gd name="T6" fmla="*/ 3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0" y="4"/>
                    <a:pt x="3" y="7"/>
                    <a:pt x="7" y="7"/>
                  </a:cubicBezTo>
                  <a:cubicBezTo>
                    <a:pt x="5" y="4"/>
                    <a:pt x="3" y="1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îṧlídê">
              <a:extLst>
                <a:ext uri="{FF2B5EF4-FFF2-40B4-BE49-F238E27FC236}">
                  <a16:creationId xmlns:a16="http://schemas.microsoft.com/office/drawing/2014/main" id="{2BC50D64-3ADB-4306-982B-40844F3BAE68}"/>
                </a:ext>
              </a:extLst>
            </p:cNvPr>
            <p:cNvSpPr/>
            <p:nvPr/>
          </p:nvSpPr>
          <p:spPr bwMode="auto">
            <a:xfrm>
              <a:off x="5236019" y="2292011"/>
              <a:ext cx="20132" cy="21316"/>
            </a:xfrm>
            <a:custGeom>
              <a:avLst/>
              <a:gdLst>
                <a:gd name="T0" fmla="*/ 1 w 10"/>
                <a:gd name="T1" fmla="*/ 2 h 10"/>
                <a:gd name="T2" fmla="*/ 8 w 10"/>
                <a:gd name="T3" fmla="*/ 10 h 10"/>
                <a:gd name="T4" fmla="*/ 10 w 10"/>
                <a:gd name="T5" fmla="*/ 8 h 10"/>
                <a:gd name="T6" fmla="*/ 3 w 10"/>
                <a:gd name="T7" fmla="*/ 1 h 10"/>
                <a:gd name="T8" fmla="*/ 0 w 10"/>
                <a:gd name="T9" fmla="*/ 2 h 10"/>
                <a:gd name="T10" fmla="*/ 5 w 10"/>
                <a:gd name="T11" fmla="*/ 8 h 10"/>
                <a:gd name="T12" fmla="*/ 6 w 10"/>
                <a:gd name="T13" fmla="*/ 7 h 10"/>
                <a:gd name="T14" fmla="*/ 4 w 10"/>
                <a:gd name="T15" fmla="*/ 2 h 10"/>
                <a:gd name="T16" fmla="*/ 1 w 10"/>
                <a:gd name="T17" fmla="*/ 4 h 10"/>
                <a:gd name="T18" fmla="*/ 7 w 10"/>
                <a:gd name="T19" fmla="*/ 9 h 10"/>
                <a:gd name="T20" fmla="*/ 9 w 10"/>
                <a:gd name="T21" fmla="*/ 7 h 10"/>
                <a:gd name="T22" fmla="*/ 2 w 10"/>
                <a:gd name="T23" fmla="*/ 2 h 10"/>
                <a:gd name="T24" fmla="*/ 1 w 10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9" y="5"/>
                    <a:pt x="6" y="2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8"/>
                    <a:pt x="5" y="8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5"/>
                    <a:pt x="4" y="4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4" y="5"/>
                    <a:pt x="6" y="7"/>
                    <a:pt x="7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5" y="7"/>
                    <a:pt x="4" y="5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îṣlïḋé">
              <a:extLst>
                <a:ext uri="{FF2B5EF4-FFF2-40B4-BE49-F238E27FC236}">
                  <a16:creationId xmlns:a16="http://schemas.microsoft.com/office/drawing/2014/main" id="{1D44295A-B319-49E9-AC02-A61FD520C72C}"/>
                </a:ext>
              </a:extLst>
            </p:cNvPr>
            <p:cNvSpPr/>
            <p:nvPr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sḷîḋè">
              <a:extLst>
                <a:ext uri="{FF2B5EF4-FFF2-40B4-BE49-F238E27FC236}">
                  <a16:creationId xmlns:a16="http://schemas.microsoft.com/office/drawing/2014/main" id="{738337FD-EB36-4B27-9B32-B8A9DE0C45DF}"/>
                </a:ext>
              </a:extLst>
            </p:cNvPr>
            <p:cNvSpPr/>
            <p:nvPr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îṧľîďê">
              <a:extLst>
                <a:ext uri="{FF2B5EF4-FFF2-40B4-BE49-F238E27FC236}">
                  <a16:creationId xmlns:a16="http://schemas.microsoft.com/office/drawing/2014/main" id="{B5147759-7EDA-4B70-9680-7C033DDBFDC0}"/>
                </a:ext>
              </a:extLst>
            </p:cNvPr>
            <p:cNvSpPr/>
            <p:nvPr/>
          </p:nvSpPr>
          <p:spPr bwMode="auto">
            <a:xfrm>
              <a:off x="5206413" y="2241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íṣḻïde">
              <a:extLst>
                <a:ext uri="{FF2B5EF4-FFF2-40B4-BE49-F238E27FC236}">
                  <a16:creationId xmlns:a16="http://schemas.microsoft.com/office/drawing/2014/main" id="{25FBBEFB-8C1F-472D-AD9C-331C2DC7FE64}"/>
                </a:ext>
              </a:extLst>
            </p:cNvPr>
            <p:cNvSpPr/>
            <p:nvPr/>
          </p:nvSpPr>
          <p:spPr bwMode="auto">
            <a:xfrm>
              <a:off x="5202860" y="2238720"/>
              <a:ext cx="5922" cy="710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ísḷiḓe">
              <a:extLst>
                <a:ext uri="{FF2B5EF4-FFF2-40B4-BE49-F238E27FC236}">
                  <a16:creationId xmlns:a16="http://schemas.microsoft.com/office/drawing/2014/main" id="{7431B6DE-A6AB-43FF-83FA-BBCE8C114504}"/>
                </a:ext>
              </a:extLst>
            </p:cNvPr>
            <p:cNvSpPr/>
            <p:nvPr/>
          </p:nvSpPr>
          <p:spPr bwMode="auto">
            <a:xfrm>
              <a:off x="5198123" y="2235167"/>
              <a:ext cx="13027" cy="14211"/>
            </a:xfrm>
            <a:custGeom>
              <a:avLst/>
              <a:gdLst>
                <a:gd name="T0" fmla="*/ 3 w 6"/>
                <a:gd name="T1" fmla="*/ 3 h 7"/>
                <a:gd name="T2" fmla="*/ 3 w 6"/>
                <a:gd name="T3" fmla="*/ 3 h 7"/>
                <a:gd name="T4" fmla="*/ 2 w 6"/>
                <a:gd name="T5" fmla="*/ 2 h 7"/>
                <a:gd name="T6" fmla="*/ 2 w 6"/>
                <a:gd name="T7" fmla="*/ 2 h 7"/>
                <a:gd name="T8" fmla="*/ 1 w 6"/>
                <a:gd name="T9" fmla="*/ 3 h 7"/>
                <a:gd name="T10" fmla="*/ 3 w 6"/>
                <a:gd name="T11" fmla="*/ 6 h 7"/>
                <a:gd name="T12" fmla="*/ 6 w 6"/>
                <a:gd name="T13" fmla="*/ 5 h 7"/>
                <a:gd name="T14" fmla="*/ 4 w 6"/>
                <a:gd name="T15" fmla="*/ 1 h 7"/>
                <a:gd name="T16" fmla="*/ 0 w 6"/>
                <a:gd name="T17" fmla="*/ 3 h 7"/>
                <a:gd name="T18" fmla="*/ 4 w 6"/>
                <a:gd name="T19" fmla="*/ 5 h 7"/>
                <a:gd name="T20" fmla="*/ 3 w 6"/>
                <a:gd name="T21" fmla="*/ 1 h 7"/>
                <a:gd name="T22" fmla="*/ 2 w 6"/>
                <a:gd name="T23" fmla="*/ 3 h 7"/>
                <a:gd name="T24" fmla="*/ 2 w 6"/>
                <a:gd name="T25" fmla="*/ 4 h 7"/>
                <a:gd name="T26" fmla="*/ 2 w 6"/>
                <a:gd name="T27" fmla="*/ 3 h 7"/>
                <a:gd name="T28" fmla="*/ 3 w 6"/>
                <a:gd name="T29" fmla="*/ 4 h 7"/>
                <a:gd name="T30" fmla="*/ 5 w 6"/>
                <a:gd name="T31" fmla="*/ 3 h 7"/>
                <a:gd name="T32" fmla="*/ 3 w 6"/>
                <a:gd name="T33" fmla="*/ 2 h 7"/>
                <a:gd name="T34" fmla="*/ 3 w 6"/>
                <a:gd name="T35" fmla="*/ 3 h 7"/>
                <a:gd name="T36" fmla="*/ 3 w 6"/>
                <a:gd name="T37" fmla="*/ 4 h 7"/>
                <a:gd name="T38" fmla="*/ 3 w 6"/>
                <a:gd name="T3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3"/>
                    <a:pt x="6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5"/>
                    <a:pt x="3" y="6"/>
                    <a:pt x="4" y="5"/>
                  </a:cubicBezTo>
                  <a:cubicBezTo>
                    <a:pt x="6" y="4"/>
                    <a:pt x="5" y="1"/>
                    <a:pt x="3" y="1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ïṥḷïdê">
              <a:extLst>
                <a:ext uri="{FF2B5EF4-FFF2-40B4-BE49-F238E27FC236}">
                  <a16:creationId xmlns:a16="http://schemas.microsoft.com/office/drawing/2014/main" id="{0D58E4C3-694C-45C3-98AA-C97FE6C35A5A}"/>
                </a:ext>
              </a:extLst>
            </p:cNvPr>
            <p:cNvSpPr/>
            <p:nvPr/>
          </p:nvSpPr>
          <p:spPr bwMode="auto">
            <a:xfrm>
              <a:off x="5227729" y="2306221"/>
              <a:ext cx="3553" cy="236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îṣľiďè">
              <a:extLst>
                <a:ext uri="{FF2B5EF4-FFF2-40B4-BE49-F238E27FC236}">
                  <a16:creationId xmlns:a16="http://schemas.microsoft.com/office/drawing/2014/main" id="{D2A7A364-71BC-44EA-A75F-4B4B9A643916}"/>
                </a:ext>
              </a:extLst>
            </p:cNvPr>
            <p:cNvSpPr/>
            <p:nvPr/>
          </p:nvSpPr>
          <p:spPr bwMode="auto">
            <a:xfrm>
              <a:off x="5225361" y="2305037"/>
              <a:ext cx="8290" cy="829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2 w 4"/>
                <a:gd name="T7" fmla="*/ 4 h 4"/>
                <a:gd name="T8" fmla="*/ 3 w 4"/>
                <a:gd name="T9" fmla="*/ 1 h 4"/>
                <a:gd name="T10" fmla="*/ 3 w 4"/>
                <a:gd name="T11" fmla="*/ 1 h 4"/>
                <a:gd name="T12" fmla="*/ 2 w 4"/>
                <a:gd name="T13" fmla="*/ 2 h 4"/>
                <a:gd name="T14" fmla="*/ 2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ïSḷíḑe">
              <a:extLst>
                <a:ext uri="{FF2B5EF4-FFF2-40B4-BE49-F238E27FC236}">
                  <a16:creationId xmlns:a16="http://schemas.microsoft.com/office/drawing/2014/main" id="{B0626413-E373-49E6-A229-FE5FA3277CED}"/>
                </a:ext>
              </a:extLst>
            </p:cNvPr>
            <p:cNvSpPr/>
            <p:nvPr/>
          </p:nvSpPr>
          <p:spPr bwMode="auto">
            <a:xfrm>
              <a:off x="4624952" y="3811386"/>
              <a:ext cx="7105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D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Sḻídè">
              <a:extLst>
                <a:ext uri="{FF2B5EF4-FFF2-40B4-BE49-F238E27FC236}">
                  <a16:creationId xmlns:a16="http://schemas.microsoft.com/office/drawing/2014/main" id="{01F3996E-F5EE-45C3-B956-C798E62ABBCB}"/>
                </a:ext>
              </a:extLst>
            </p:cNvPr>
            <p:cNvSpPr/>
            <p:nvPr/>
          </p:nvSpPr>
          <p:spPr bwMode="auto">
            <a:xfrm>
              <a:off x="5365101" y="3319928"/>
              <a:ext cx="23685" cy="24869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4 h 12"/>
                <a:gd name="T4" fmla="*/ 9 w 12"/>
                <a:gd name="T5" fmla="*/ 0 h 12"/>
                <a:gd name="T6" fmla="*/ 7 w 12"/>
                <a:gd name="T7" fmla="*/ 0 h 12"/>
                <a:gd name="T8" fmla="*/ 3 w 12"/>
                <a:gd name="T9" fmla="*/ 9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5"/>
                    <a:pt x="12" y="4"/>
                    <a:pt x="12" y="4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2" y="0"/>
                    <a:pt x="0" y="6"/>
                    <a:pt x="3" y="9"/>
                  </a:cubicBezTo>
                  <a:cubicBezTo>
                    <a:pt x="6" y="12"/>
                    <a:pt x="12" y="10"/>
                    <a:pt x="12" y="6"/>
                  </a:cubicBezTo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ïŝļiḑe">
              <a:extLst>
                <a:ext uri="{FF2B5EF4-FFF2-40B4-BE49-F238E27FC236}">
                  <a16:creationId xmlns:a16="http://schemas.microsoft.com/office/drawing/2014/main" id="{9FF4EF6D-D38B-4421-AFBF-63CD4BC919E0}"/>
                </a:ext>
              </a:extLst>
            </p:cNvPr>
            <p:cNvSpPr/>
            <p:nvPr/>
          </p:nvSpPr>
          <p:spPr bwMode="auto">
            <a:xfrm>
              <a:off x="6114722" y="3106765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ïŝlîḑê">
              <a:extLst>
                <a:ext uri="{FF2B5EF4-FFF2-40B4-BE49-F238E27FC236}">
                  <a16:creationId xmlns:a16="http://schemas.microsoft.com/office/drawing/2014/main" id="{ACFCD75F-3C74-4786-A89C-495FE2B55C6F}"/>
                </a:ext>
              </a:extLst>
            </p:cNvPr>
            <p:cNvSpPr/>
            <p:nvPr/>
          </p:nvSpPr>
          <p:spPr bwMode="auto">
            <a:xfrm>
              <a:off x="5029961" y="2468462"/>
              <a:ext cx="16579" cy="16579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2 w 8"/>
                <a:gd name="T5" fmla="*/ 3 h 8"/>
                <a:gd name="T6" fmla="*/ 2 w 8"/>
                <a:gd name="T7" fmla="*/ 1 h 8"/>
                <a:gd name="T8" fmla="*/ 5 w 8"/>
                <a:gd name="T9" fmla="*/ 2 h 8"/>
                <a:gd name="T10" fmla="*/ 6 w 8"/>
                <a:gd name="T11" fmla="*/ 0 h 8"/>
                <a:gd name="T12" fmla="*/ 7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0" y="5"/>
                    <a:pt x="0" y="4"/>
                  </a:cubicBezTo>
                  <a:cubicBezTo>
                    <a:pt x="0" y="3"/>
                    <a:pt x="2" y="5"/>
                    <a:pt x="2" y="3"/>
                  </a:cubicBezTo>
                  <a:cubicBezTo>
                    <a:pt x="2" y="2"/>
                    <a:pt x="1" y="1"/>
                    <a:pt x="2" y="1"/>
                  </a:cubicBezTo>
                  <a:cubicBezTo>
                    <a:pt x="4" y="1"/>
                    <a:pt x="4" y="3"/>
                    <a:pt x="5" y="2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îṥḷîdè">
              <a:extLst>
                <a:ext uri="{FF2B5EF4-FFF2-40B4-BE49-F238E27FC236}">
                  <a16:creationId xmlns:a16="http://schemas.microsoft.com/office/drawing/2014/main" id="{C51E8260-14E3-4391-BCE7-F9B550F61112}"/>
                </a:ext>
              </a:extLst>
            </p:cNvPr>
            <p:cNvSpPr/>
            <p:nvPr/>
          </p:nvSpPr>
          <p:spPr bwMode="auto">
            <a:xfrm>
              <a:off x="5037067" y="2479120"/>
              <a:ext cx="9474" cy="5922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2 h 3"/>
                <a:gd name="T6" fmla="*/ 4 w 5"/>
                <a:gd name="T7" fmla="*/ 0 h 3"/>
                <a:gd name="T8" fmla="*/ 0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îṡḷîďe">
              <a:extLst>
                <a:ext uri="{FF2B5EF4-FFF2-40B4-BE49-F238E27FC236}">
                  <a16:creationId xmlns:a16="http://schemas.microsoft.com/office/drawing/2014/main" id="{1BC71136-8A34-44BB-968B-E14AD6F49341}"/>
                </a:ext>
              </a:extLst>
            </p:cNvPr>
            <p:cNvSpPr/>
            <p:nvPr/>
          </p:nvSpPr>
          <p:spPr bwMode="auto">
            <a:xfrm>
              <a:off x="5032330" y="2476752"/>
              <a:ext cx="47369" cy="53291"/>
            </a:xfrm>
            <a:custGeom>
              <a:avLst/>
              <a:gdLst>
                <a:gd name="T0" fmla="*/ 20 w 23"/>
                <a:gd name="T1" fmla="*/ 10 h 26"/>
                <a:gd name="T2" fmla="*/ 17 w 23"/>
                <a:gd name="T3" fmla="*/ 24 h 26"/>
                <a:gd name="T4" fmla="*/ 3 w 23"/>
                <a:gd name="T5" fmla="*/ 20 h 26"/>
                <a:gd name="T6" fmla="*/ 5 w 23"/>
                <a:gd name="T7" fmla="*/ 3 h 26"/>
                <a:gd name="T8" fmla="*/ 20 w 23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0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6"/>
                    <a:pt x="6" y="25"/>
                    <a:pt x="3" y="20"/>
                  </a:cubicBezTo>
                  <a:cubicBezTo>
                    <a:pt x="1" y="15"/>
                    <a:pt x="0" y="5"/>
                    <a:pt x="5" y="3"/>
                  </a:cubicBezTo>
                  <a:cubicBezTo>
                    <a:pt x="9" y="0"/>
                    <a:pt x="18" y="6"/>
                    <a:pt x="20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íSļîďê">
              <a:extLst>
                <a:ext uri="{FF2B5EF4-FFF2-40B4-BE49-F238E27FC236}">
                  <a16:creationId xmlns:a16="http://schemas.microsoft.com/office/drawing/2014/main" id="{CB41FEA1-5457-456E-B480-0727DA6E3FD5}"/>
                </a:ext>
              </a:extLst>
            </p:cNvPr>
            <p:cNvSpPr/>
            <p:nvPr/>
          </p:nvSpPr>
          <p:spPr bwMode="auto">
            <a:xfrm>
              <a:off x="4886669" y="2550174"/>
              <a:ext cx="16579" cy="18948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1 h 9"/>
                <a:gd name="T12" fmla="*/ 8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6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5" y="0"/>
                    <a:pt x="6" y="1"/>
                  </a:cubicBezTo>
                  <a:cubicBezTo>
                    <a:pt x="8" y="1"/>
                    <a:pt x="8" y="6"/>
                    <a:pt x="8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íŝľídè">
              <a:extLst>
                <a:ext uri="{FF2B5EF4-FFF2-40B4-BE49-F238E27FC236}">
                  <a16:creationId xmlns:a16="http://schemas.microsoft.com/office/drawing/2014/main" id="{9718E337-23B6-49F4-BDD8-5CF0C4D475C8}"/>
                </a:ext>
              </a:extLst>
            </p:cNvPr>
            <p:cNvSpPr/>
            <p:nvPr/>
          </p:nvSpPr>
          <p:spPr bwMode="auto">
            <a:xfrm>
              <a:off x="4892590" y="2560832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5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iś1íde">
              <a:extLst>
                <a:ext uri="{FF2B5EF4-FFF2-40B4-BE49-F238E27FC236}">
                  <a16:creationId xmlns:a16="http://schemas.microsoft.com/office/drawing/2014/main" id="{12949EFC-B92C-461C-AEC4-DAB593CFDD52}"/>
                </a:ext>
              </a:extLst>
            </p:cNvPr>
            <p:cNvSpPr/>
            <p:nvPr/>
          </p:nvSpPr>
          <p:spPr bwMode="auto">
            <a:xfrm>
              <a:off x="4889038" y="2558464"/>
              <a:ext cx="47369" cy="55659"/>
            </a:xfrm>
            <a:custGeom>
              <a:avLst/>
              <a:gdLst>
                <a:gd name="T0" fmla="*/ 21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1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1" y="11"/>
                  </a:moveTo>
                  <a:cubicBezTo>
                    <a:pt x="23" y="15"/>
                    <a:pt x="22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1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iṩľïḑê">
              <a:extLst>
                <a:ext uri="{FF2B5EF4-FFF2-40B4-BE49-F238E27FC236}">
                  <a16:creationId xmlns:a16="http://schemas.microsoft.com/office/drawing/2014/main" id="{DB85B4A0-8207-43A6-9C92-463ABF804DD8}"/>
                </a:ext>
              </a:extLst>
            </p:cNvPr>
            <p:cNvSpPr/>
            <p:nvPr/>
          </p:nvSpPr>
          <p:spPr bwMode="auto">
            <a:xfrm>
              <a:off x="4816799" y="2468462"/>
              <a:ext cx="84081" cy="92370"/>
            </a:xfrm>
            <a:custGeom>
              <a:avLst/>
              <a:gdLst>
                <a:gd name="T0" fmla="*/ 70 w 71"/>
                <a:gd name="T1" fmla="*/ 78 h 78"/>
                <a:gd name="T2" fmla="*/ 0 w 71"/>
                <a:gd name="T3" fmla="*/ 2 h 78"/>
                <a:gd name="T4" fmla="*/ 0 w 71"/>
                <a:gd name="T5" fmla="*/ 0 h 78"/>
                <a:gd name="T6" fmla="*/ 71 w 71"/>
                <a:gd name="T7" fmla="*/ 78 h 78"/>
                <a:gd name="T8" fmla="*/ 70 w 7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8">
                  <a:moveTo>
                    <a:pt x="70" y="7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1" y="78"/>
                  </a:lnTo>
                  <a:lnTo>
                    <a:pt x="70" y="7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íṥḻîḓé">
              <a:extLst>
                <a:ext uri="{FF2B5EF4-FFF2-40B4-BE49-F238E27FC236}">
                  <a16:creationId xmlns:a16="http://schemas.microsoft.com/office/drawing/2014/main" id="{0BBE5101-AEEB-4093-9ABD-F383E363285E}"/>
                </a:ext>
              </a:extLst>
            </p:cNvPr>
            <p:cNvSpPr/>
            <p:nvPr/>
          </p:nvSpPr>
          <p:spPr bwMode="auto">
            <a:xfrm>
              <a:off x="4874827" y="2435303"/>
              <a:ext cx="75791" cy="98292"/>
            </a:xfrm>
            <a:custGeom>
              <a:avLst/>
              <a:gdLst>
                <a:gd name="T0" fmla="*/ 62 w 64"/>
                <a:gd name="T1" fmla="*/ 83 h 83"/>
                <a:gd name="T2" fmla="*/ 0 w 64"/>
                <a:gd name="T3" fmla="*/ 2 h 83"/>
                <a:gd name="T4" fmla="*/ 2 w 64"/>
                <a:gd name="T5" fmla="*/ 0 h 83"/>
                <a:gd name="T6" fmla="*/ 64 w 64"/>
                <a:gd name="T7" fmla="*/ 82 h 83"/>
                <a:gd name="T8" fmla="*/ 62 w 64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62" y="8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4" y="82"/>
                  </a:lnTo>
                  <a:lnTo>
                    <a:pt x="62" y="8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îṡḷîďé">
              <a:extLst>
                <a:ext uri="{FF2B5EF4-FFF2-40B4-BE49-F238E27FC236}">
                  <a16:creationId xmlns:a16="http://schemas.microsoft.com/office/drawing/2014/main" id="{ACBC3F0F-2E36-42FC-853D-672D942522DD}"/>
                </a:ext>
              </a:extLst>
            </p:cNvPr>
            <p:cNvSpPr/>
            <p:nvPr/>
          </p:nvSpPr>
          <p:spPr bwMode="auto">
            <a:xfrm>
              <a:off x="4942328" y="2398592"/>
              <a:ext cx="47369" cy="111318"/>
            </a:xfrm>
            <a:custGeom>
              <a:avLst/>
              <a:gdLst>
                <a:gd name="T0" fmla="*/ 40 w 40"/>
                <a:gd name="T1" fmla="*/ 94 h 94"/>
                <a:gd name="T2" fmla="*/ 40 w 40"/>
                <a:gd name="T3" fmla="*/ 94 h 94"/>
                <a:gd name="T4" fmla="*/ 0 w 40"/>
                <a:gd name="T5" fmla="*/ 0 h 94"/>
                <a:gd name="T6" fmla="*/ 0 w 40"/>
                <a:gd name="T7" fmla="*/ 0 h 94"/>
                <a:gd name="T8" fmla="*/ 40 w 40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4">
                  <a:moveTo>
                    <a:pt x="40" y="94"/>
                  </a:moveTo>
                  <a:lnTo>
                    <a:pt x="4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9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îśḷîḋê">
              <a:extLst>
                <a:ext uri="{FF2B5EF4-FFF2-40B4-BE49-F238E27FC236}">
                  <a16:creationId xmlns:a16="http://schemas.microsoft.com/office/drawing/2014/main" id="{C60FE971-0817-4F35-A851-64730B7B66E6}"/>
                </a:ext>
              </a:extLst>
            </p:cNvPr>
            <p:cNvSpPr/>
            <p:nvPr/>
          </p:nvSpPr>
          <p:spPr bwMode="auto">
            <a:xfrm>
              <a:off x="4999171" y="2364249"/>
              <a:ext cx="39080" cy="118424"/>
            </a:xfrm>
            <a:custGeom>
              <a:avLst/>
              <a:gdLst>
                <a:gd name="T0" fmla="*/ 33 w 33"/>
                <a:gd name="T1" fmla="*/ 98 h 100"/>
                <a:gd name="T2" fmla="*/ 32 w 33"/>
                <a:gd name="T3" fmla="*/ 100 h 100"/>
                <a:gd name="T4" fmla="*/ 0 w 33"/>
                <a:gd name="T5" fmla="*/ 0 h 100"/>
                <a:gd name="T6" fmla="*/ 2 w 33"/>
                <a:gd name="T7" fmla="*/ 0 h 100"/>
                <a:gd name="T8" fmla="*/ 33 w 33"/>
                <a:gd name="T9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0">
                  <a:moveTo>
                    <a:pt x="33" y="98"/>
                  </a:moveTo>
                  <a:lnTo>
                    <a:pt x="32" y="10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3" y="9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ṡļíḍê">
              <a:extLst>
                <a:ext uri="{FF2B5EF4-FFF2-40B4-BE49-F238E27FC236}">
                  <a16:creationId xmlns:a16="http://schemas.microsoft.com/office/drawing/2014/main" id="{729A6D90-02D5-4169-9BA6-275D6B0C530D}"/>
                </a:ext>
              </a:extLst>
            </p:cNvPr>
            <p:cNvSpPr/>
            <p:nvPr/>
          </p:nvSpPr>
          <p:spPr bwMode="auto">
            <a:xfrm>
              <a:off x="4482844" y="1876343"/>
              <a:ext cx="541197" cy="580276"/>
            </a:xfrm>
            <a:custGeom>
              <a:avLst/>
              <a:gdLst>
                <a:gd name="T0" fmla="*/ 252 w 264"/>
                <a:gd name="T1" fmla="*/ 225 h 283"/>
                <a:gd name="T2" fmla="*/ 233 w 264"/>
                <a:gd name="T3" fmla="*/ 75 h 283"/>
                <a:gd name="T4" fmla="*/ 74 w 264"/>
                <a:gd name="T5" fmla="*/ 32 h 283"/>
                <a:gd name="T6" fmla="*/ 32 w 264"/>
                <a:gd name="T7" fmla="*/ 191 h 283"/>
                <a:gd name="T8" fmla="*/ 153 w 264"/>
                <a:gd name="T9" fmla="*/ 283 h 283"/>
                <a:gd name="T10" fmla="*/ 252 w 264"/>
                <a:gd name="T11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83">
                  <a:moveTo>
                    <a:pt x="252" y="225"/>
                  </a:moveTo>
                  <a:cubicBezTo>
                    <a:pt x="264" y="177"/>
                    <a:pt x="254" y="112"/>
                    <a:pt x="233" y="75"/>
                  </a:cubicBezTo>
                  <a:cubicBezTo>
                    <a:pt x="201" y="19"/>
                    <a:pt x="130" y="0"/>
                    <a:pt x="74" y="32"/>
                  </a:cubicBezTo>
                  <a:cubicBezTo>
                    <a:pt x="19" y="64"/>
                    <a:pt x="0" y="135"/>
                    <a:pt x="32" y="191"/>
                  </a:cubicBezTo>
                  <a:cubicBezTo>
                    <a:pt x="53" y="228"/>
                    <a:pt x="104" y="270"/>
                    <a:pt x="153" y="283"/>
                  </a:cubicBezTo>
                  <a:lnTo>
                    <a:pt x="252" y="225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iślíḍè">
              <a:extLst>
                <a:ext uri="{FF2B5EF4-FFF2-40B4-BE49-F238E27FC236}">
                  <a16:creationId xmlns:a16="http://schemas.microsoft.com/office/drawing/2014/main" id="{70773991-C3AF-4EFA-A941-CE552306C3BF}"/>
                </a:ext>
              </a:extLst>
            </p:cNvPr>
            <p:cNvSpPr/>
            <p:nvPr/>
          </p:nvSpPr>
          <p:spPr bwMode="auto">
            <a:xfrm>
              <a:off x="4518371" y="1889370"/>
              <a:ext cx="477248" cy="556591"/>
            </a:xfrm>
            <a:custGeom>
              <a:avLst/>
              <a:gdLst>
                <a:gd name="T0" fmla="*/ 226 w 233"/>
                <a:gd name="T1" fmla="*/ 225 h 272"/>
                <a:gd name="T2" fmla="*/ 198 w 233"/>
                <a:gd name="T3" fmla="*/ 79 h 272"/>
                <a:gd name="T4" fmla="*/ 57 w 233"/>
                <a:gd name="T5" fmla="*/ 26 h 272"/>
                <a:gd name="T6" fmla="*/ 32 w 233"/>
                <a:gd name="T7" fmla="*/ 174 h 272"/>
                <a:gd name="T8" fmla="*/ 144 w 233"/>
                <a:gd name="T9" fmla="*/ 272 h 272"/>
                <a:gd name="T10" fmla="*/ 226 w 233"/>
                <a:gd name="T11" fmla="*/ 22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72">
                  <a:moveTo>
                    <a:pt x="226" y="225"/>
                  </a:moveTo>
                  <a:cubicBezTo>
                    <a:pt x="233" y="179"/>
                    <a:pt x="219" y="116"/>
                    <a:pt x="198" y="79"/>
                  </a:cubicBezTo>
                  <a:cubicBezTo>
                    <a:pt x="166" y="23"/>
                    <a:pt x="103" y="0"/>
                    <a:pt x="57" y="26"/>
                  </a:cubicBezTo>
                  <a:cubicBezTo>
                    <a:pt x="11" y="52"/>
                    <a:pt x="0" y="119"/>
                    <a:pt x="32" y="174"/>
                  </a:cubicBezTo>
                  <a:cubicBezTo>
                    <a:pt x="54" y="212"/>
                    <a:pt x="102" y="255"/>
                    <a:pt x="144" y="272"/>
                  </a:cubicBezTo>
                  <a:lnTo>
                    <a:pt x="22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śľîḋè">
              <a:extLst>
                <a:ext uri="{FF2B5EF4-FFF2-40B4-BE49-F238E27FC236}">
                  <a16:creationId xmlns:a16="http://schemas.microsoft.com/office/drawing/2014/main" id="{DC77F010-79EA-48D6-A80C-386EEA3BA1EA}"/>
                </a:ext>
              </a:extLst>
            </p:cNvPr>
            <p:cNvSpPr/>
            <p:nvPr/>
          </p:nvSpPr>
          <p:spPr bwMode="auto">
            <a:xfrm>
              <a:off x="4569294" y="1905949"/>
              <a:ext cx="384877" cy="523433"/>
            </a:xfrm>
            <a:custGeom>
              <a:avLst/>
              <a:gdLst>
                <a:gd name="T0" fmla="*/ 188 w 188"/>
                <a:gd name="T1" fmla="*/ 224 h 256"/>
                <a:gd name="T2" fmla="*/ 148 w 188"/>
                <a:gd name="T3" fmla="*/ 85 h 256"/>
                <a:gd name="T4" fmla="*/ 32 w 188"/>
                <a:gd name="T5" fmla="*/ 18 h 256"/>
                <a:gd name="T6" fmla="*/ 33 w 188"/>
                <a:gd name="T7" fmla="*/ 152 h 256"/>
                <a:gd name="T8" fmla="*/ 132 w 188"/>
                <a:gd name="T9" fmla="*/ 256 h 256"/>
                <a:gd name="T10" fmla="*/ 188 w 188"/>
                <a:gd name="T11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56">
                  <a:moveTo>
                    <a:pt x="188" y="224"/>
                  </a:moveTo>
                  <a:cubicBezTo>
                    <a:pt x="188" y="183"/>
                    <a:pt x="169" y="123"/>
                    <a:pt x="148" y="85"/>
                  </a:cubicBezTo>
                  <a:cubicBezTo>
                    <a:pt x="116" y="30"/>
                    <a:pt x="64" y="0"/>
                    <a:pt x="32" y="18"/>
                  </a:cubicBezTo>
                  <a:cubicBezTo>
                    <a:pt x="0" y="36"/>
                    <a:pt x="1" y="96"/>
                    <a:pt x="33" y="152"/>
                  </a:cubicBezTo>
                  <a:cubicBezTo>
                    <a:pt x="54" y="189"/>
                    <a:pt x="97" y="236"/>
                    <a:pt x="132" y="256"/>
                  </a:cubicBezTo>
                  <a:lnTo>
                    <a:pt x="188" y="224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ïṣḻïḑé">
              <a:extLst>
                <a:ext uri="{FF2B5EF4-FFF2-40B4-BE49-F238E27FC236}">
                  <a16:creationId xmlns:a16="http://schemas.microsoft.com/office/drawing/2014/main" id="{78F08134-B627-426C-B59D-7872841D9696}"/>
                </a:ext>
              </a:extLst>
            </p:cNvPr>
            <p:cNvSpPr/>
            <p:nvPr/>
          </p:nvSpPr>
          <p:spPr bwMode="auto">
            <a:xfrm>
              <a:off x="4609558" y="1928450"/>
              <a:ext cx="310270" cy="480800"/>
            </a:xfrm>
            <a:custGeom>
              <a:avLst/>
              <a:gdLst>
                <a:gd name="T0" fmla="*/ 151 w 151"/>
                <a:gd name="T1" fmla="*/ 223 h 235"/>
                <a:gd name="T2" fmla="*/ 91 w 151"/>
                <a:gd name="T3" fmla="*/ 95 h 235"/>
                <a:gd name="T4" fmla="*/ 12 w 151"/>
                <a:gd name="T5" fmla="*/ 7 h 235"/>
                <a:gd name="T6" fmla="*/ 49 w 151"/>
                <a:gd name="T7" fmla="*/ 120 h 235"/>
                <a:gd name="T8" fmla="*/ 130 w 151"/>
                <a:gd name="T9" fmla="*/ 235 h 235"/>
                <a:gd name="T10" fmla="*/ 151 w 151"/>
                <a:gd name="T11" fmla="*/ 2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5">
                  <a:moveTo>
                    <a:pt x="151" y="223"/>
                  </a:moveTo>
                  <a:cubicBezTo>
                    <a:pt x="139" y="189"/>
                    <a:pt x="113" y="133"/>
                    <a:pt x="91" y="95"/>
                  </a:cubicBezTo>
                  <a:cubicBezTo>
                    <a:pt x="59" y="40"/>
                    <a:pt x="24" y="0"/>
                    <a:pt x="12" y="7"/>
                  </a:cubicBezTo>
                  <a:cubicBezTo>
                    <a:pt x="0" y="14"/>
                    <a:pt x="17" y="64"/>
                    <a:pt x="49" y="120"/>
                  </a:cubicBezTo>
                  <a:cubicBezTo>
                    <a:pt x="71" y="157"/>
                    <a:pt x="106" y="208"/>
                    <a:pt x="130" y="235"/>
                  </a:cubicBezTo>
                  <a:lnTo>
                    <a:pt x="151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îṥľîḓê">
              <a:extLst>
                <a:ext uri="{FF2B5EF4-FFF2-40B4-BE49-F238E27FC236}">
                  <a16:creationId xmlns:a16="http://schemas.microsoft.com/office/drawing/2014/main" id="{E8DEB731-30F7-4478-973E-362640EF8AB0}"/>
                </a:ext>
              </a:extLst>
            </p:cNvPr>
            <p:cNvSpPr/>
            <p:nvPr/>
          </p:nvSpPr>
          <p:spPr bwMode="auto">
            <a:xfrm>
              <a:off x="4786009" y="2327538"/>
              <a:ext cx="217900" cy="144477"/>
            </a:xfrm>
            <a:custGeom>
              <a:avLst/>
              <a:gdLst>
                <a:gd name="T0" fmla="*/ 182 w 184"/>
                <a:gd name="T1" fmla="*/ 0 h 122"/>
                <a:gd name="T2" fmla="*/ 0 w 184"/>
                <a:gd name="T3" fmla="*/ 105 h 122"/>
                <a:gd name="T4" fmla="*/ 25 w 184"/>
                <a:gd name="T5" fmla="*/ 122 h 122"/>
                <a:gd name="T6" fmla="*/ 184 w 184"/>
                <a:gd name="T7" fmla="*/ 31 h 122"/>
                <a:gd name="T8" fmla="*/ 182 w 18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22">
                  <a:moveTo>
                    <a:pt x="182" y="0"/>
                  </a:moveTo>
                  <a:lnTo>
                    <a:pt x="0" y="105"/>
                  </a:lnTo>
                  <a:lnTo>
                    <a:pt x="25" y="122"/>
                  </a:lnTo>
                  <a:lnTo>
                    <a:pt x="184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4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íṣ1îḑè">
              <a:extLst>
                <a:ext uri="{FF2B5EF4-FFF2-40B4-BE49-F238E27FC236}">
                  <a16:creationId xmlns:a16="http://schemas.microsoft.com/office/drawing/2014/main" id="{3D26E91B-042F-4EEE-ABCA-0CFEE53CF676}"/>
                </a:ext>
              </a:extLst>
            </p:cNvPr>
            <p:cNvSpPr/>
            <p:nvPr/>
          </p:nvSpPr>
          <p:spPr bwMode="auto">
            <a:xfrm>
              <a:off x="4808509" y="2355959"/>
              <a:ext cx="195399" cy="116055"/>
            </a:xfrm>
            <a:custGeom>
              <a:avLst/>
              <a:gdLst>
                <a:gd name="T0" fmla="*/ 6 w 165"/>
                <a:gd name="T1" fmla="*/ 98 h 98"/>
                <a:gd name="T2" fmla="*/ 165 w 165"/>
                <a:gd name="T3" fmla="*/ 7 h 98"/>
                <a:gd name="T4" fmla="*/ 165 w 165"/>
                <a:gd name="T5" fmla="*/ 0 h 98"/>
                <a:gd name="T6" fmla="*/ 0 w 165"/>
                <a:gd name="T7" fmla="*/ 95 h 98"/>
                <a:gd name="T8" fmla="*/ 6 w 165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98">
                  <a:moveTo>
                    <a:pt x="6" y="98"/>
                  </a:moveTo>
                  <a:lnTo>
                    <a:pt x="165" y="7"/>
                  </a:lnTo>
                  <a:lnTo>
                    <a:pt x="165" y="0"/>
                  </a:lnTo>
                  <a:lnTo>
                    <a:pt x="0" y="95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íS1iḍè">
              <a:extLst>
                <a:ext uri="{FF2B5EF4-FFF2-40B4-BE49-F238E27FC236}">
                  <a16:creationId xmlns:a16="http://schemas.microsoft.com/office/drawing/2014/main" id="{8E78B6BC-3429-4444-BFEE-BC0F697BEA3A}"/>
                </a:ext>
              </a:extLst>
            </p:cNvPr>
            <p:cNvSpPr/>
            <p:nvPr/>
          </p:nvSpPr>
          <p:spPr bwMode="auto">
            <a:xfrm>
              <a:off x="4891406" y="2463725"/>
              <a:ext cx="176452" cy="153951"/>
            </a:xfrm>
            <a:custGeom>
              <a:avLst/>
              <a:gdLst>
                <a:gd name="T0" fmla="*/ 84 w 86"/>
                <a:gd name="T1" fmla="*/ 30 h 75"/>
                <a:gd name="T2" fmla="*/ 80 w 86"/>
                <a:gd name="T3" fmla="*/ 43 h 75"/>
                <a:gd name="T4" fmla="*/ 31 w 86"/>
                <a:gd name="T5" fmla="*/ 72 h 75"/>
                <a:gd name="T6" fmla="*/ 17 w 86"/>
                <a:gd name="T7" fmla="*/ 68 h 75"/>
                <a:gd name="T8" fmla="*/ 3 w 86"/>
                <a:gd name="T9" fmla="*/ 43 h 75"/>
                <a:gd name="T10" fmla="*/ 8 w 86"/>
                <a:gd name="T11" fmla="*/ 34 h 75"/>
                <a:gd name="T12" fmla="*/ 58 w 86"/>
                <a:gd name="T13" fmla="*/ 5 h 75"/>
                <a:gd name="T14" fmla="*/ 69 w 86"/>
                <a:gd name="T15" fmla="*/ 5 h 75"/>
                <a:gd name="T16" fmla="*/ 84 w 86"/>
                <a:gd name="T17" fmla="*/ 3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5">
                  <a:moveTo>
                    <a:pt x="84" y="30"/>
                  </a:moveTo>
                  <a:cubicBezTo>
                    <a:pt x="86" y="34"/>
                    <a:pt x="85" y="41"/>
                    <a:pt x="80" y="4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26" y="75"/>
                    <a:pt x="20" y="73"/>
                    <a:pt x="17" y="68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4" y="36"/>
                    <a:pt x="8" y="3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3" y="2"/>
                    <a:pt x="67" y="0"/>
                    <a:pt x="69" y="5"/>
                  </a:cubicBezTo>
                  <a:lnTo>
                    <a:pt x="84" y="30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íś1ídé">
              <a:extLst>
                <a:ext uri="{FF2B5EF4-FFF2-40B4-BE49-F238E27FC236}">
                  <a16:creationId xmlns:a16="http://schemas.microsoft.com/office/drawing/2014/main" id="{DBCD391F-EDAD-43A0-B353-A9A4EB53A375}"/>
                </a:ext>
              </a:extLst>
            </p:cNvPr>
            <p:cNvSpPr/>
            <p:nvPr/>
          </p:nvSpPr>
          <p:spPr bwMode="auto">
            <a:xfrm>
              <a:off x="4880747" y="2457804"/>
              <a:ext cx="163425" cy="106581"/>
            </a:xfrm>
            <a:custGeom>
              <a:avLst/>
              <a:gdLst>
                <a:gd name="T0" fmla="*/ 79 w 80"/>
                <a:gd name="T1" fmla="*/ 4 h 52"/>
                <a:gd name="T2" fmla="*/ 76 w 80"/>
                <a:gd name="T3" fmla="*/ 12 h 52"/>
                <a:gd name="T4" fmla="*/ 10 w 80"/>
                <a:gd name="T5" fmla="*/ 50 h 52"/>
                <a:gd name="T6" fmla="*/ 2 w 80"/>
                <a:gd name="T7" fmla="*/ 48 h 52"/>
                <a:gd name="T8" fmla="*/ 4 w 80"/>
                <a:gd name="T9" fmla="*/ 40 h 52"/>
                <a:gd name="T10" fmla="*/ 71 w 80"/>
                <a:gd name="T11" fmla="*/ 1 h 52"/>
                <a:gd name="T12" fmla="*/ 79 w 80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9" y="4"/>
                  </a:moveTo>
                  <a:cubicBezTo>
                    <a:pt x="80" y="6"/>
                    <a:pt x="79" y="10"/>
                    <a:pt x="76" y="1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7" y="52"/>
                    <a:pt x="3" y="51"/>
                    <a:pt x="2" y="48"/>
                  </a:cubicBezTo>
                  <a:cubicBezTo>
                    <a:pt x="0" y="45"/>
                    <a:pt x="1" y="41"/>
                    <a:pt x="4" y="4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0"/>
                    <a:pt x="77" y="1"/>
                    <a:pt x="79" y="4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1íḓé">
              <a:extLst>
                <a:ext uri="{FF2B5EF4-FFF2-40B4-BE49-F238E27FC236}">
                  <a16:creationId xmlns:a16="http://schemas.microsoft.com/office/drawing/2014/main" id="{0FF15B12-3EFA-4B2B-A279-90EE27820660}"/>
                </a:ext>
              </a:extLst>
            </p:cNvPr>
            <p:cNvSpPr/>
            <p:nvPr/>
          </p:nvSpPr>
          <p:spPr bwMode="auto">
            <a:xfrm>
              <a:off x="4958907" y="2509910"/>
              <a:ext cx="16579" cy="17764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0 h 9"/>
                <a:gd name="T12" fmla="*/ 7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5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ïṥḷïḓê">
              <a:extLst>
                <a:ext uri="{FF2B5EF4-FFF2-40B4-BE49-F238E27FC236}">
                  <a16:creationId xmlns:a16="http://schemas.microsoft.com/office/drawing/2014/main" id="{BA5F4563-E889-4B0F-9803-F30425C78E56}"/>
                </a:ext>
              </a:extLst>
            </p:cNvPr>
            <p:cNvSpPr/>
            <p:nvPr/>
          </p:nvSpPr>
          <p:spPr bwMode="auto">
            <a:xfrm>
              <a:off x="4964829" y="2519384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4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íṣļíďê">
              <a:extLst>
                <a:ext uri="{FF2B5EF4-FFF2-40B4-BE49-F238E27FC236}">
                  <a16:creationId xmlns:a16="http://schemas.microsoft.com/office/drawing/2014/main" id="{56E4CE9A-9C11-4EC4-BA91-288FF93B38CB}"/>
                </a:ext>
              </a:extLst>
            </p:cNvPr>
            <p:cNvSpPr/>
            <p:nvPr/>
          </p:nvSpPr>
          <p:spPr bwMode="auto">
            <a:xfrm>
              <a:off x="4960092" y="2517016"/>
              <a:ext cx="47369" cy="55659"/>
            </a:xfrm>
            <a:custGeom>
              <a:avLst/>
              <a:gdLst>
                <a:gd name="T0" fmla="*/ 20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0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0" y="11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0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íSḷide">
              <a:extLst>
                <a:ext uri="{FF2B5EF4-FFF2-40B4-BE49-F238E27FC236}">
                  <a16:creationId xmlns:a16="http://schemas.microsoft.com/office/drawing/2014/main" id="{C3A40339-DDC7-4783-BD14-610BCEBAB186}"/>
                </a:ext>
              </a:extLst>
            </p:cNvPr>
            <p:cNvSpPr/>
            <p:nvPr/>
          </p:nvSpPr>
          <p:spPr bwMode="auto">
            <a:xfrm>
              <a:off x="4530213" y="2193719"/>
              <a:ext cx="16579" cy="35527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0 h 17"/>
                <a:gd name="T4" fmla="*/ 5 w 8"/>
                <a:gd name="T5" fmla="*/ 15 h 17"/>
                <a:gd name="T6" fmla="*/ 7 w 8"/>
                <a:gd name="T7" fmla="*/ 17 h 17"/>
                <a:gd name="T8" fmla="*/ 8 w 8"/>
                <a:gd name="T9" fmla="*/ 14 h 17"/>
                <a:gd name="T10" fmla="*/ 3 w 8"/>
                <a:gd name="T11" fmla="*/ 1 h 17"/>
                <a:gd name="T12" fmla="*/ 1 w 8"/>
                <a:gd name="T13" fmla="*/ 1 h 17"/>
                <a:gd name="T14" fmla="*/ 1 w 8"/>
                <a:gd name="T15" fmla="*/ 2 h 17"/>
                <a:gd name="T16" fmla="*/ 4 w 8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6"/>
                    <a:pt x="1" y="8"/>
                    <a:pt x="2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5" y="16"/>
                    <a:pt x="6" y="17"/>
                    <a:pt x="7" y="17"/>
                  </a:cubicBezTo>
                  <a:cubicBezTo>
                    <a:pt x="8" y="17"/>
                    <a:pt x="8" y="15"/>
                    <a:pt x="8" y="14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6"/>
                    <a:pt x="2" y="9"/>
                    <a:pt x="4" y="12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íṣlîḍè">
              <a:extLst>
                <a:ext uri="{FF2B5EF4-FFF2-40B4-BE49-F238E27FC236}">
                  <a16:creationId xmlns:a16="http://schemas.microsoft.com/office/drawing/2014/main" id="{BFE4440E-0CF5-4ECF-A48F-829DD2230E4F}"/>
                </a:ext>
              </a:extLst>
            </p:cNvPr>
            <p:cNvSpPr/>
            <p:nvPr/>
          </p:nvSpPr>
          <p:spPr bwMode="auto">
            <a:xfrm>
              <a:off x="4524293" y="2184245"/>
              <a:ext cx="30790" cy="53291"/>
            </a:xfrm>
            <a:custGeom>
              <a:avLst/>
              <a:gdLst>
                <a:gd name="T0" fmla="*/ 2 w 15"/>
                <a:gd name="T1" fmla="*/ 9 h 26"/>
                <a:gd name="T2" fmla="*/ 4 w 15"/>
                <a:gd name="T3" fmla="*/ 18 h 26"/>
                <a:gd name="T4" fmla="*/ 8 w 15"/>
                <a:gd name="T5" fmla="*/ 24 h 26"/>
                <a:gd name="T6" fmla="*/ 12 w 15"/>
                <a:gd name="T7" fmla="*/ 12 h 26"/>
                <a:gd name="T8" fmla="*/ 2 w 15"/>
                <a:gd name="T9" fmla="*/ 4 h 26"/>
                <a:gd name="T10" fmla="*/ 2 w 15"/>
                <a:gd name="T11" fmla="*/ 11 h 26"/>
                <a:gd name="T12" fmla="*/ 7 w 15"/>
                <a:gd name="T13" fmla="*/ 18 h 26"/>
                <a:gd name="T14" fmla="*/ 8 w 15"/>
                <a:gd name="T15" fmla="*/ 17 h 26"/>
                <a:gd name="T16" fmla="*/ 7 w 15"/>
                <a:gd name="T17" fmla="*/ 12 h 26"/>
                <a:gd name="T18" fmla="*/ 6 w 15"/>
                <a:gd name="T19" fmla="*/ 7 h 26"/>
                <a:gd name="T20" fmla="*/ 4 w 15"/>
                <a:gd name="T21" fmla="*/ 8 h 26"/>
                <a:gd name="T22" fmla="*/ 7 w 15"/>
                <a:gd name="T23" fmla="*/ 14 h 26"/>
                <a:gd name="T24" fmla="*/ 8 w 15"/>
                <a:gd name="T25" fmla="*/ 17 h 26"/>
                <a:gd name="T26" fmla="*/ 8 w 15"/>
                <a:gd name="T27" fmla="*/ 19 h 26"/>
                <a:gd name="T28" fmla="*/ 10 w 15"/>
                <a:gd name="T29" fmla="*/ 19 h 26"/>
                <a:gd name="T30" fmla="*/ 7 w 15"/>
                <a:gd name="T31" fmla="*/ 13 h 26"/>
                <a:gd name="T32" fmla="*/ 4 w 15"/>
                <a:gd name="T33" fmla="*/ 9 h 26"/>
                <a:gd name="T34" fmla="*/ 2 w 15"/>
                <a:gd name="T3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26">
                  <a:moveTo>
                    <a:pt x="2" y="9"/>
                  </a:moveTo>
                  <a:cubicBezTo>
                    <a:pt x="2" y="12"/>
                    <a:pt x="2" y="15"/>
                    <a:pt x="4" y="18"/>
                  </a:cubicBezTo>
                  <a:cubicBezTo>
                    <a:pt x="5" y="20"/>
                    <a:pt x="6" y="23"/>
                    <a:pt x="8" y="24"/>
                  </a:cubicBezTo>
                  <a:cubicBezTo>
                    <a:pt x="15" y="26"/>
                    <a:pt x="13" y="15"/>
                    <a:pt x="12" y="12"/>
                  </a:cubicBezTo>
                  <a:cubicBezTo>
                    <a:pt x="11" y="10"/>
                    <a:pt x="7" y="0"/>
                    <a:pt x="2" y="4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14"/>
                    <a:pt x="4" y="17"/>
                    <a:pt x="7" y="18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9" y="16"/>
                    <a:pt x="8" y="14"/>
                    <a:pt x="7" y="12"/>
                  </a:cubicBezTo>
                  <a:cubicBezTo>
                    <a:pt x="7" y="11"/>
                    <a:pt x="6" y="8"/>
                    <a:pt x="6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7" y="14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20"/>
                    <a:pt x="8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9" y="19"/>
                    <a:pt x="7" y="14"/>
                    <a:pt x="7" y="13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ṡļïḑé">
              <a:extLst>
                <a:ext uri="{FF2B5EF4-FFF2-40B4-BE49-F238E27FC236}">
                  <a16:creationId xmlns:a16="http://schemas.microsoft.com/office/drawing/2014/main" id="{52368192-3C85-4539-B7C6-4D91A49B334A}"/>
                </a:ext>
              </a:extLst>
            </p:cNvPr>
            <p:cNvSpPr/>
            <p:nvPr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îsḻîḑe">
              <a:extLst>
                <a:ext uri="{FF2B5EF4-FFF2-40B4-BE49-F238E27FC236}">
                  <a16:creationId xmlns:a16="http://schemas.microsoft.com/office/drawing/2014/main" id="{A02B4670-3835-4ADC-8C76-6208D8F8B8AE}"/>
                </a:ext>
              </a:extLst>
            </p:cNvPr>
            <p:cNvSpPr/>
            <p:nvPr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îṩlíďê">
              <a:extLst>
                <a:ext uri="{FF2B5EF4-FFF2-40B4-BE49-F238E27FC236}">
                  <a16:creationId xmlns:a16="http://schemas.microsoft.com/office/drawing/2014/main" id="{78DFE98B-761B-4E5A-9055-8C6DB01DAB09}"/>
                </a:ext>
              </a:extLst>
            </p:cNvPr>
            <p:cNvSpPr/>
            <p:nvPr/>
          </p:nvSpPr>
          <p:spPr bwMode="auto">
            <a:xfrm>
              <a:off x="4532582" y="2177139"/>
              <a:ext cx="11842" cy="13027"/>
            </a:xfrm>
            <a:custGeom>
              <a:avLst/>
              <a:gdLst>
                <a:gd name="T0" fmla="*/ 4 w 6"/>
                <a:gd name="T1" fmla="*/ 4 h 6"/>
                <a:gd name="T2" fmla="*/ 2 w 6"/>
                <a:gd name="T3" fmla="*/ 1 h 6"/>
                <a:gd name="T4" fmla="*/ 4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6"/>
                    <a:pt x="4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ïSľíďê">
              <a:extLst>
                <a:ext uri="{FF2B5EF4-FFF2-40B4-BE49-F238E27FC236}">
                  <a16:creationId xmlns:a16="http://schemas.microsoft.com/office/drawing/2014/main" id="{F0B66DBF-A773-4159-BFE8-9DA862BE0CC4}"/>
                </a:ext>
              </a:extLst>
            </p:cNvPr>
            <p:cNvSpPr/>
            <p:nvPr/>
          </p:nvSpPr>
          <p:spPr bwMode="auto">
            <a:xfrm>
              <a:off x="4556267" y="2237536"/>
              <a:ext cx="4737" cy="592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šḻïde">
              <a:extLst>
                <a:ext uri="{FF2B5EF4-FFF2-40B4-BE49-F238E27FC236}">
                  <a16:creationId xmlns:a16="http://schemas.microsoft.com/office/drawing/2014/main" id="{B8F06D94-8966-4002-9858-51360F97280A}"/>
                </a:ext>
              </a:extLst>
            </p:cNvPr>
            <p:cNvSpPr/>
            <p:nvPr/>
          </p:nvSpPr>
          <p:spPr bwMode="auto">
            <a:xfrm>
              <a:off x="4552714" y="2232799"/>
              <a:ext cx="16579" cy="16579"/>
            </a:xfrm>
            <a:custGeom>
              <a:avLst/>
              <a:gdLst>
                <a:gd name="T0" fmla="*/ 1 w 8"/>
                <a:gd name="T1" fmla="*/ 2 h 8"/>
                <a:gd name="T2" fmla="*/ 1 w 8"/>
                <a:gd name="T3" fmla="*/ 6 h 8"/>
                <a:gd name="T4" fmla="*/ 5 w 8"/>
                <a:gd name="T5" fmla="*/ 7 h 8"/>
                <a:gd name="T6" fmla="*/ 3 w 8"/>
                <a:gd name="T7" fmla="*/ 1 h 8"/>
                <a:gd name="T8" fmla="*/ 1 w 8"/>
                <a:gd name="T9" fmla="*/ 3 h 8"/>
                <a:gd name="T10" fmla="*/ 2 w 8"/>
                <a:gd name="T11" fmla="*/ 4 h 8"/>
                <a:gd name="T12" fmla="*/ 2 w 8"/>
                <a:gd name="T13" fmla="*/ 5 h 8"/>
                <a:gd name="T14" fmla="*/ 3 w 8"/>
                <a:gd name="T15" fmla="*/ 4 h 8"/>
                <a:gd name="T16" fmla="*/ 4 w 8"/>
                <a:gd name="T17" fmla="*/ 4 h 8"/>
                <a:gd name="T18" fmla="*/ 3 w 8"/>
                <a:gd name="T19" fmla="*/ 3 h 8"/>
                <a:gd name="T20" fmla="*/ 3 w 8"/>
                <a:gd name="T21" fmla="*/ 2 h 8"/>
                <a:gd name="T22" fmla="*/ 1 w 8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7"/>
                    <a:pt x="3" y="8"/>
                    <a:pt x="5" y="7"/>
                  </a:cubicBezTo>
                  <a:cubicBezTo>
                    <a:pt x="8" y="6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íṡ1íḍè">
              <a:extLst>
                <a:ext uri="{FF2B5EF4-FFF2-40B4-BE49-F238E27FC236}">
                  <a16:creationId xmlns:a16="http://schemas.microsoft.com/office/drawing/2014/main" id="{8470B654-A877-44EB-BCD4-647A5A8ADF46}"/>
                </a:ext>
              </a:extLst>
            </p:cNvPr>
            <p:cNvSpPr/>
            <p:nvPr/>
          </p:nvSpPr>
          <p:spPr bwMode="auto">
            <a:xfrm>
              <a:off x="4544424" y="223872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íṥ1ïḓê">
              <a:extLst>
                <a:ext uri="{FF2B5EF4-FFF2-40B4-BE49-F238E27FC236}">
                  <a16:creationId xmlns:a16="http://schemas.microsoft.com/office/drawing/2014/main" id="{7231B12E-47C4-4DF4-8830-E6DEEE4ABB56}"/>
                </a:ext>
              </a:extLst>
            </p:cNvPr>
            <p:cNvSpPr/>
            <p:nvPr/>
          </p:nvSpPr>
          <p:spPr bwMode="auto">
            <a:xfrm>
              <a:off x="4544424" y="2238720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ïšľîḑé">
              <a:extLst>
                <a:ext uri="{FF2B5EF4-FFF2-40B4-BE49-F238E27FC236}">
                  <a16:creationId xmlns:a16="http://schemas.microsoft.com/office/drawing/2014/main" id="{6AB88A21-016B-44BE-83B2-09D2C26D7DED}"/>
                </a:ext>
              </a:extLst>
            </p:cNvPr>
            <p:cNvSpPr/>
            <p:nvPr/>
          </p:nvSpPr>
          <p:spPr bwMode="auto">
            <a:xfrm>
              <a:off x="4538503" y="2232799"/>
              <a:ext cx="14211" cy="14211"/>
            </a:xfrm>
            <a:custGeom>
              <a:avLst/>
              <a:gdLst>
                <a:gd name="T0" fmla="*/ 4 w 7"/>
                <a:gd name="T1" fmla="*/ 5 h 7"/>
                <a:gd name="T2" fmla="*/ 2 w 7"/>
                <a:gd name="T3" fmla="*/ 2 h 7"/>
                <a:gd name="T4" fmla="*/ 4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5"/>
                  </a:moveTo>
                  <a:cubicBezTo>
                    <a:pt x="7" y="4"/>
                    <a:pt x="5" y="0"/>
                    <a:pt x="2" y="2"/>
                  </a:cubicBezTo>
                  <a:cubicBezTo>
                    <a:pt x="0" y="3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ïSḷíḓè">
              <a:extLst>
                <a:ext uri="{FF2B5EF4-FFF2-40B4-BE49-F238E27FC236}">
                  <a16:creationId xmlns:a16="http://schemas.microsoft.com/office/drawing/2014/main" id="{08056589-CFCE-4235-A625-3FA3AA1A5ACD}"/>
                </a:ext>
              </a:extLst>
            </p:cNvPr>
            <p:cNvSpPr/>
            <p:nvPr/>
          </p:nvSpPr>
          <p:spPr bwMode="auto">
            <a:xfrm>
              <a:off x="4815615" y="2024373"/>
              <a:ext cx="45001" cy="62765"/>
            </a:xfrm>
            <a:custGeom>
              <a:avLst/>
              <a:gdLst>
                <a:gd name="T0" fmla="*/ 0 w 22"/>
                <a:gd name="T1" fmla="*/ 0 h 31"/>
                <a:gd name="T2" fmla="*/ 22 w 22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1">
                  <a:moveTo>
                    <a:pt x="0" y="0"/>
                  </a:moveTo>
                  <a:cubicBezTo>
                    <a:pt x="10" y="8"/>
                    <a:pt x="17" y="19"/>
                    <a:pt x="22" y="31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ïśľîďé">
              <a:extLst>
                <a:ext uri="{FF2B5EF4-FFF2-40B4-BE49-F238E27FC236}">
                  <a16:creationId xmlns:a16="http://schemas.microsoft.com/office/drawing/2014/main" id="{319E4DFF-C5F3-4F1F-B8AD-1DAF32B75A90}"/>
                </a:ext>
              </a:extLst>
            </p:cNvPr>
            <p:cNvSpPr/>
            <p:nvPr/>
          </p:nvSpPr>
          <p:spPr bwMode="auto">
            <a:xfrm>
              <a:off x="4815615" y="2024373"/>
              <a:ext cx="46186" cy="65133"/>
            </a:xfrm>
            <a:custGeom>
              <a:avLst/>
              <a:gdLst>
                <a:gd name="T0" fmla="*/ 0 w 23"/>
                <a:gd name="T1" fmla="*/ 0 h 32"/>
                <a:gd name="T2" fmla="*/ 12 w 23"/>
                <a:gd name="T3" fmla="*/ 15 h 32"/>
                <a:gd name="T4" fmla="*/ 21 w 23"/>
                <a:gd name="T5" fmla="*/ 31 h 32"/>
                <a:gd name="T6" fmla="*/ 23 w 23"/>
                <a:gd name="T7" fmla="*/ 30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3" y="5"/>
                    <a:pt x="8" y="10"/>
                    <a:pt x="12" y="15"/>
                  </a:cubicBezTo>
                  <a:cubicBezTo>
                    <a:pt x="15" y="20"/>
                    <a:pt x="18" y="26"/>
                    <a:pt x="21" y="31"/>
                  </a:cubicBezTo>
                  <a:cubicBezTo>
                    <a:pt x="22" y="32"/>
                    <a:pt x="23" y="32"/>
                    <a:pt x="23" y="30"/>
                  </a:cubicBezTo>
                  <a:cubicBezTo>
                    <a:pt x="20" y="19"/>
                    <a:pt x="11" y="5"/>
                    <a:pt x="0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ïŝ1ïde">
              <a:extLst>
                <a:ext uri="{FF2B5EF4-FFF2-40B4-BE49-F238E27FC236}">
                  <a16:creationId xmlns:a16="http://schemas.microsoft.com/office/drawing/2014/main" id="{9EB05DA8-DDAB-4367-A812-8CECCA3F138B}"/>
                </a:ext>
              </a:extLst>
            </p:cNvPr>
            <p:cNvSpPr/>
            <p:nvPr/>
          </p:nvSpPr>
          <p:spPr bwMode="auto">
            <a:xfrm>
              <a:off x="4981408" y="2147534"/>
              <a:ext cx="14211" cy="36712"/>
            </a:xfrm>
            <a:custGeom>
              <a:avLst/>
              <a:gdLst>
                <a:gd name="T0" fmla="*/ 0 w 7"/>
                <a:gd name="T1" fmla="*/ 3 h 18"/>
                <a:gd name="T2" fmla="*/ 1 w 7"/>
                <a:gd name="T3" fmla="*/ 9 h 18"/>
                <a:gd name="T4" fmla="*/ 4 w 7"/>
                <a:gd name="T5" fmla="*/ 16 h 18"/>
                <a:gd name="T6" fmla="*/ 6 w 7"/>
                <a:gd name="T7" fmla="*/ 17 h 18"/>
                <a:gd name="T8" fmla="*/ 7 w 7"/>
                <a:gd name="T9" fmla="*/ 15 h 18"/>
                <a:gd name="T10" fmla="*/ 2 w 7"/>
                <a:gd name="T11" fmla="*/ 0 h 18"/>
                <a:gd name="T12" fmla="*/ 1 w 7"/>
                <a:gd name="T13" fmla="*/ 1 h 18"/>
                <a:gd name="T14" fmla="*/ 1 w 7"/>
                <a:gd name="T15" fmla="*/ 3 h 18"/>
                <a:gd name="T16" fmla="*/ 1 w 7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8">
                  <a:moveTo>
                    <a:pt x="0" y="3"/>
                  </a:moveTo>
                  <a:cubicBezTo>
                    <a:pt x="0" y="5"/>
                    <a:pt x="1" y="7"/>
                    <a:pt x="1" y="9"/>
                  </a:cubicBezTo>
                  <a:cubicBezTo>
                    <a:pt x="2" y="12"/>
                    <a:pt x="3" y="14"/>
                    <a:pt x="4" y="16"/>
                  </a:cubicBezTo>
                  <a:cubicBezTo>
                    <a:pt x="5" y="17"/>
                    <a:pt x="5" y="18"/>
                    <a:pt x="6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0"/>
                    <a:pt x="5" y="5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5"/>
                    <a:pt x="1" y="7"/>
                    <a:pt x="1" y="9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i$1ïďè">
              <a:extLst>
                <a:ext uri="{FF2B5EF4-FFF2-40B4-BE49-F238E27FC236}">
                  <a16:creationId xmlns:a16="http://schemas.microsoft.com/office/drawing/2014/main" id="{77B8EACC-FB4C-4DD0-B8C0-26DC74DCBE16}"/>
                </a:ext>
              </a:extLst>
            </p:cNvPr>
            <p:cNvSpPr/>
            <p:nvPr/>
          </p:nvSpPr>
          <p:spPr bwMode="auto">
            <a:xfrm>
              <a:off x="4975486" y="2142797"/>
              <a:ext cx="26053" cy="47369"/>
            </a:xfrm>
            <a:custGeom>
              <a:avLst/>
              <a:gdLst>
                <a:gd name="T0" fmla="*/ 2 w 13"/>
                <a:gd name="T1" fmla="*/ 5 h 23"/>
                <a:gd name="T2" fmla="*/ 10 w 13"/>
                <a:gd name="T3" fmla="*/ 21 h 23"/>
                <a:gd name="T4" fmla="*/ 11 w 13"/>
                <a:gd name="T5" fmla="*/ 14 h 23"/>
                <a:gd name="T6" fmla="*/ 7 w 13"/>
                <a:gd name="T7" fmla="*/ 1 h 23"/>
                <a:gd name="T8" fmla="*/ 5 w 13"/>
                <a:gd name="T9" fmla="*/ 0 h 23"/>
                <a:gd name="T10" fmla="*/ 4 w 13"/>
                <a:gd name="T11" fmla="*/ 12 h 23"/>
                <a:gd name="T12" fmla="*/ 5 w 13"/>
                <a:gd name="T13" fmla="*/ 11 h 23"/>
                <a:gd name="T14" fmla="*/ 6 w 13"/>
                <a:gd name="T15" fmla="*/ 4 h 23"/>
                <a:gd name="T16" fmla="*/ 4 w 13"/>
                <a:gd name="T17" fmla="*/ 3 h 23"/>
                <a:gd name="T18" fmla="*/ 7 w 13"/>
                <a:gd name="T19" fmla="*/ 11 h 23"/>
                <a:gd name="T20" fmla="*/ 8 w 13"/>
                <a:gd name="T21" fmla="*/ 15 h 23"/>
                <a:gd name="T22" fmla="*/ 8 w 13"/>
                <a:gd name="T23" fmla="*/ 16 h 23"/>
                <a:gd name="T24" fmla="*/ 7 w 13"/>
                <a:gd name="T25" fmla="*/ 13 h 23"/>
                <a:gd name="T26" fmla="*/ 6 w 13"/>
                <a:gd name="T27" fmla="*/ 9 h 23"/>
                <a:gd name="T28" fmla="*/ 3 w 13"/>
                <a:gd name="T29" fmla="*/ 5 h 23"/>
                <a:gd name="T30" fmla="*/ 2 w 13"/>
                <a:gd name="T3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2" y="5"/>
                  </a:moveTo>
                  <a:cubicBezTo>
                    <a:pt x="0" y="8"/>
                    <a:pt x="3" y="23"/>
                    <a:pt x="10" y="21"/>
                  </a:cubicBezTo>
                  <a:cubicBezTo>
                    <a:pt x="13" y="20"/>
                    <a:pt x="12" y="16"/>
                    <a:pt x="11" y="14"/>
                  </a:cubicBezTo>
                  <a:cubicBezTo>
                    <a:pt x="11" y="9"/>
                    <a:pt x="9" y="5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2"/>
                    <a:pt x="2" y="8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0"/>
                    <a:pt x="5" y="4"/>
                    <a:pt x="6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5" y="5"/>
                    <a:pt x="6" y="8"/>
                    <a:pt x="7" y="11"/>
                  </a:cubicBezTo>
                  <a:cubicBezTo>
                    <a:pt x="7" y="12"/>
                    <a:pt x="7" y="14"/>
                    <a:pt x="8" y="15"/>
                  </a:cubicBezTo>
                  <a:cubicBezTo>
                    <a:pt x="8" y="16"/>
                    <a:pt x="8" y="20"/>
                    <a:pt x="8" y="16"/>
                  </a:cubicBezTo>
                  <a:cubicBezTo>
                    <a:pt x="8" y="16"/>
                    <a:pt x="7" y="13"/>
                    <a:pt x="7" y="13"/>
                  </a:cubicBezTo>
                  <a:cubicBezTo>
                    <a:pt x="7" y="11"/>
                    <a:pt x="7" y="10"/>
                    <a:pt x="6" y="9"/>
                  </a:cubicBezTo>
                  <a:cubicBezTo>
                    <a:pt x="6" y="7"/>
                    <a:pt x="5" y="6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îşľîḍe">
              <a:extLst>
                <a:ext uri="{FF2B5EF4-FFF2-40B4-BE49-F238E27FC236}">
                  <a16:creationId xmlns:a16="http://schemas.microsoft.com/office/drawing/2014/main" id="{CB63768F-F12A-48E3-A7F7-6E3E7DBD99C2}"/>
                </a:ext>
              </a:extLst>
            </p:cNvPr>
            <p:cNvSpPr/>
            <p:nvPr/>
          </p:nvSpPr>
          <p:spPr bwMode="auto">
            <a:xfrm>
              <a:off x="4987329" y="2128586"/>
              <a:ext cx="3553" cy="10659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5 h 5"/>
                <a:gd name="T4" fmla="*/ 1 w 2"/>
                <a:gd name="T5" fmla="*/ 1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2" y="4"/>
                    <a:pt x="2" y="2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îṡlide">
              <a:extLst>
                <a:ext uri="{FF2B5EF4-FFF2-40B4-BE49-F238E27FC236}">
                  <a16:creationId xmlns:a16="http://schemas.microsoft.com/office/drawing/2014/main" id="{A7591FB8-CAD8-4C79-9363-4D888DB29A05}"/>
                </a:ext>
              </a:extLst>
            </p:cNvPr>
            <p:cNvSpPr/>
            <p:nvPr/>
          </p:nvSpPr>
          <p:spPr bwMode="auto">
            <a:xfrm>
              <a:off x="4981408" y="2122664"/>
              <a:ext cx="14211" cy="20132"/>
            </a:xfrm>
            <a:custGeom>
              <a:avLst/>
              <a:gdLst>
                <a:gd name="T0" fmla="*/ 2 w 7"/>
                <a:gd name="T1" fmla="*/ 4 h 10"/>
                <a:gd name="T2" fmla="*/ 2 w 7"/>
                <a:gd name="T3" fmla="*/ 7 h 10"/>
                <a:gd name="T4" fmla="*/ 3 w 7"/>
                <a:gd name="T5" fmla="*/ 9 h 10"/>
                <a:gd name="T6" fmla="*/ 6 w 7"/>
                <a:gd name="T7" fmla="*/ 9 h 10"/>
                <a:gd name="T8" fmla="*/ 3 w 7"/>
                <a:gd name="T9" fmla="*/ 1 h 10"/>
                <a:gd name="T10" fmla="*/ 4 w 7"/>
                <a:gd name="T11" fmla="*/ 5 h 10"/>
                <a:gd name="T12" fmla="*/ 3 w 7"/>
                <a:gd name="T13" fmla="*/ 5 h 10"/>
                <a:gd name="T14" fmla="*/ 3 w 7"/>
                <a:gd name="T15" fmla="*/ 5 h 10"/>
                <a:gd name="T16" fmla="*/ 3 w 7"/>
                <a:gd name="T17" fmla="*/ 5 h 10"/>
                <a:gd name="T18" fmla="*/ 3 w 7"/>
                <a:gd name="T19" fmla="*/ 6 h 10"/>
                <a:gd name="T20" fmla="*/ 3 w 7"/>
                <a:gd name="T21" fmla="*/ 7 h 10"/>
                <a:gd name="T22" fmla="*/ 6 w 7"/>
                <a:gd name="T23" fmla="*/ 7 h 10"/>
                <a:gd name="T24" fmla="*/ 5 w 7"/>
                <a:gd name="T25" fmla="*/ 5 h 10"/>
                <a:gd name="T26" fmla="*/ 3 w 7"/>
                <a:gd name="T27" fmla="*/ 4 h 10"/>
                <a:gd name="T28" fmla="*/ 2 w 7"/>
                <a:gd name="T2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0">
                  <a:moveTo>
                    <a:pt x="2" y="4"/>
                  </a:moveTo>
                  <a:cubicBezTo>
                    <a:pt x="2" y="5"/>
                    <a:pt x="2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6"/>
                    <a:pt x="6" y="0"/>
                    <a:pt x="3" y="1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işļïḍe">
              <a:extLst>
                <a:ext uri="{FF2B5EF4-FFF2-40B4-BE49-F238E27FC236}">
                  <a16:creationId xmlns:a16="http://schemas.microsoft.com/office/drawing/2014/main" id="{67FE88B1-AFAD-4728-B156-51BE2239DE68}"/>
                </a:ext>
              </a:extLst>
            </p:cNvPr>
            <p:cNvSpPr/>
            <p:nvPr/>
          </p:nvSpPr>
          <p:spPr bwMode="auto">
            <a:xfrm>
              <a:off x="4995619" y="2193719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5 h 5"/>
                <a:gd name="T6" fmla="*/ 3 w 3"/>
                <a:gd name="T7" fmla="*/ 3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2" y="1"/>
                    <a:pt x="1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ïṧļíďê">
              <a:extLst>
                <a:ext uri="{FF2B5EF4-FFF2-40B4-BE49-F238E27FC236}">
                  <a16:creationId xmlns:a16="http://schemas.microsoft.com/office/drawing/2014/main" id="{376BB89F-05E2-4D6F-BC5B-F98C81C64D2B}"/>
                </a:ext>
              </a:extLst>
            </p:cNvPr>
            <p:cNvSpPr/>
            <p:nvPr/>
          </p:nvSpPr>
          <p:spPr bwMode="auto">
            <a:xfrm>
              <a:off x="4993250" y="2192535"/>
              <a:ext cx="13027" cy="15395"/>
            </a:xfrm>
            <a:custGeom>
              <a:avLst/>
              <a:gdLst>
                <a:gd name="T0" fmla="*/ 1 w 6"/>
                <a:gd name="T1" fmla="*/ 1 h 8"/>
                <a:gd name="T2" fmla="*/ 1 w 6"/>
                <a:gd name="T3" fmla="*/ 5 h 8"/>
                <a:gd name="T4" fmla="*/ 3 w 6"/>
                <a:gd name="T5" fmla="*/ 8 h 8"/>
                <a:gd name="T6" fmla="*/ 5 w 6"/>
                <a:gd name="T7" fmla="*/ 5 h 8"/>
                <a:gd name="T8" fmla="*/ 3 w 6"/>
                <a:gd name="T9" fmla="*/ 1 h 8"/>
                <a:gd name="T10" fmla="*/ 1 w 6"/>
                <a:gd name="T11" fmla="*/ 2 h 8"/>
                <a:gd name="T12" fmla="*/ 2 w 6"/>
                <a:gd name="T13" fmla="*/ 4 h 8"/>
                <a:gd name="T14" fmla="*/ 2 w 6"/>
                <a:gd name="T15" fmla="*/ 5 h 8"/>
                <a:gd name="T16" fmla="*/ 2 w 6"/>
                <a:gd name="T17" fmla="*/ 5 h 8"/>
                <a:gd name="T18" fmla="*/ 3 w 6"/>
                <a:gd name="T19" fmla="*/ 5 h 8"/>
                <a:gd name="T20" fmla="*/ 3 w 6"/>
                <a:gd name="T21" fmla="*/ 5 h 8"/>
                <a:gd name="T22" fmla="*/ 4 w 6"/>
                <a:gd name="T23" fmla="*/ 5 h 8"/>
                <a:gd name="T24" fmla="*/ 3 w 6"/>
                <a:gd name="T25" fmla="*/ 1 h 8"/>
                <a:gd name="T26" fmla="*/ 1 w 6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5" y="5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2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îSḷiḑè">
              <a:extLst>
                <a:ext uri="{FF2B5EF4-FFF2-40B4-BE49-F238E27FC236}">
                  <a16:creationId xmlns:a16="http://schemas.microsoft.com/office/drawing/2014/main" id="{DEE31CFC-36A9-4FF8-891B-D134BA28B371}"/>
                </a:ext>
              </a:extLst>
            </p:cNvPr>
            <p:cNvSpPr/>
            <p:nvPr/>
          </p:nvSpPr>
          <p:spPr bwMode="auto">
            <a:xfrm>
              <a:off x="4585873" y="2306221"/>
              <a:ext cx="112503" cy="92370"/>
            </a:xfrm>
            <a:custGeom>
              <a:avLst/>
              <a:gdLst>
                <a:gd name="T0" fmla="*/ 0 w 55"/>
                <a:gd name="T1" fmla="*/ 0 h 45"/>
                <a:gd name="T2" fmla="*/ 27 w 55"/>
                <a:gd name="T3" fmla="*/ 28 h 45"/>
                <a:gd name="T4" fmla="*/ 55 w 55"/>
                <a:gd name="T5" fmla="*/ 45 h 45"/>
                <a:gd name="T6" fmla="*/ 55 w 55"/>
                <a:gd name="T7" fmla="*/ 45 h 45"/>
                <a:gd name="T8" fmla="*/ 25 w 55"/>
                <a:gd name="T9" fmla="*/ 24 h 45"/>
                <a:gd name="T10" fmla="*/ 1 w 55"/>
                <a:gd name="T11" fmla="*/ 0 h 45"/>
                <a:gd name="T12" fmla="*/ 0 w 55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0" y="0"/>
                  </a:moveTo>
                  <a:cubicBezTo>
                    <a:pt x="6" y="11"/>
                    <a:pt x="17" y="20"/>
                    <a:pt x="27" y="28"/>
                  </a:cubicBezTo>
                  <a:cubicBezTo>
                    <a:pt x="35" y="35"/>
                    <a:pt x="44" y="42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44" y="40"/>
                    <a:pt x="34" y="32"/>
                    <a:pt x="25" y="24"/>
                  </a:cubicBezTo>
                  <a:cubicBezTo>
                    <a:pt x="17" y="17"/>
                    <a:pt x="10" y="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íS1íḓê">
              <a:extLst>
                <a:ext uri="{FF2B5EF4-FFF2-40B4-BE49-F238E27FC236}">
                  <a16:creationId xmlns:a16="http://schemas.microsoft.com/office/drawing/2014/main" id="{E2918B92-48C5-4325-8629-246C2BBEE2EF}"/>
                </a:ext>
              </a:extLst>
            </p:cNvPr>
            <p:cNvSpPr/>
            <p:nvPr/>
          </p:nvSpPr>
          <p:spPr bwMode="auto">
            <a:xfrm>
              <a:off x="4595347" y="2038584"/>
              <a:ext cx="45001" cy="135003"/>
            </a:xfrm>
            <a:custGeom>
              <a:avLst/>
              <a:gdLst>
                <a:gd name="T0" fmla="*/ 1 w 22"/>
                <a:gd name="T1" fmla="*/ 0 h 66"/>
                <a:gd name="T2" fmla="*/ 21 w 22"/>
                <a:gd name="T3" fmla="*/ 66 h 66"/>
                <a:gd name="T4" fmla="*/ 22 w 22"/>
                <a:gd name="T5" fmla="*/ 66 h 66"/>
                <a:gd name="T6" fmla="*/ 9 w 22"/>
                <a:gd name="T7" fmla="*/ 32 h 66"/>
                <a:gd name="T8" fmla="*/ 2 w 22"/>
                <a:gd name="T9" fmla="*/ 0 h 66"/>
                <a:gd name="T10" fmla="*/ 1 w 22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6">
                  <a:moveTo>
                    <a:pt x="1" y="0"/>
                  </a:moveTo>
                  <a:cubicBezTo>
                    <a:pt x="0" y="22"/>
                    <a:pt x="9" y="48"/>
                    <a:pt x="21" y="66"/>
                  </a:cubicBezTo>
                  <a:cubicBezTo>
                    <a:pt x="21" y="66"/>
                    <a:pt x="22" y="66"/>
                    <a:pt x="22" y="66"/>
                  </a:cubicBezTo>
                  <a:cubicBezTo>
                    <a:pt x="17" y="55"/>
                    <a:pt x="12" y="43"/>
                    <a:pt x="9" y="32"/>
                  </a:cubicBezTo>
                  <a:cubicBezTo>
                    <a:pt x="6" y="21"/>
                    <a:pt x="4" y="1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ïṡḻídé">
              <a:extLst>
                <a:ext uri="{FF2B5EF4-FFF2-40B4-BE49-F238E27FC236}">
                  <a16:creationId xmlns:a16="http://schemas.microsoft.com/office/drawing/2014/main" id="{D1D13FB2-B097-4E8C-9F7E-E7C0B75B35C4}"/>
                </a:ext>
              </a:extLst>
            </p:cNvPr>
            <p:cNvSpPr/>
            <p:nvPr/>
          </p:nvSpPr>
          <p:spPr bwMode="auto">
            <a:xfrm>
              <a:off x="4532582" y="2112007"/>
              <a:ext cx="1185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íŝļiḑe">
              <a:extLst>
                <a:ext uri="{FF2B5EF4-FFF2-40B4-BE49-F238E27FC236}">
                  <a16:creationId xmlns:a16="http://schemas.microsoft.com/office/drawing/2014/main" id="{7D268BBE-E735-4A2C-92D1-1F1635E6CFEC}"/>
                </a:ext>
              </a:extLst>
            </p:cNvPr>
            <p:cNvSpPr/>
            <p:nvPr/>
          </p:nvSpPr>
          <p:spPr bwMode="auto">
            <a:xfrm>
              <a:off x="4662848" y="2140428"/>
              <a:ext cx="18948" cy="16579"/>
            </a:xfrm>
            <a:custGeom>
              <a:avLst/>
              <a:gdLst>
                <a:gd name="T0" fmla="*/ 6 w 9"/>
                <a:gd name="T1" fmla="*/ 6 h 8"/>
                <a:gd name="T2" fmla="*/ 3 w 9"/>
                <a:gd name="T3" fmla="*/ 2 h 8"/>
                <a:gd name="T4" fmla="*/ 6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6" y="6"/>
                  </a:moveTo>
                  <a:cubicBezTo>
                    <a:pt x="9" y="5"/>
                    <a:pt x="6" y="0"/>
                    <a:pt x="3" y="2"/>
                  </a:cubicBezTo>
                  <a:cubicBezTo>
                    <a:pt x="0" y="3"/>
                    <a:pt x="3" y="8"/>
                    <a:pt x="6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î$ḷiḓe">
              <a:extLst>
                <a:ext uri="{FF2B5EF4-FFF2-40B4-BE49-F238E27FC236}">
                  <a16:creationId xmlns:a16="http://schemas.microsoft.com/office/drawing/2014/main" id="{F24475BE-EDBA-42E2-88C7-9E8505621473}"/>
                </a:ext>
              </a:extLst>
            </p:cNvPr>
            <p:cNvSpPr/>
            <p:nvPr/>
          </p:nvSpPr>
          <p:spPr bwMode="auto">
            <a:xfrm>
              <a:off x="4634426" y="23310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ï$ḻíďè">
              <a:extLst>
                <a:ext uri="{FF2B5EF4-FFF2-40B4-BE49-F238E27FC236}">
                  <a16:creationId xmlns:a16="http://schemas.microsoft.com/office/drawing/2014/main" id="{4FCED9A7-33F0-45ED-B7FC-3AE092B57FE1}"/>
                </a:ext>
              </a:extLst>
            </p:cNvPr>
            <p:cNvSpPr/>
            <p:nvPr/>
          </p:nvSpPr>
          <p:spPr bwMode="auto">
            <a:xfrm>
              <a:off x="4630874" y="2325169"/>
              <a:ext cx="9474" cy="11842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5 h 6"/>
                <a:gd name="T4" fmla="*/ 3 w 5"/>
                <a:gd name="T5" fmla="*/ 6 h 6"/>
                <a:gd name="T6" fmla="*/ 4 w 5"/>
                <a:gd name="T7" fmla="*/ 5 h 6"/>
                <a:gd name="T8" fmla="*/ 5 w 5"/>
                <a:gd name="T9" fmla="*/ 3 h 6"/>
                <a:gd name="T10" fmla="*/ 4 w 5"/>
                <a:gd name="T11" fmla="*/ 2 h 6"/>
                <a:gd name="T12" fmla="*/ 1 w 5"/>
                <a:gd name="T13" fmla="*/ 1 h 6"/>
                <a:gd name="T14" fmla="*/ 1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íśḻïḓe">
              <a:extLst>
                <a:ext uri="{FF2B5EF4-FFF2-40B4-BE49-F238E27FC236}">
                  <a16:creationId xmlns:a16="http://schemas.microsoft.com/office/drawing/2014/main" id="{90AA7CC0-9534-443A-806E-797C426EC877}"/>
                </a:ext>
              </a:extLst>
            </p:cNvPr>
            <p:cNvSpPr/>
            <p:nvPr/>
          </p:nvSpPr>
          <p:spPr bwMode="auto">
            <a:xfrm>
              <a:off x="4732718" y="1991215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ïṧlîďê">
              <a:extLst>
                <a:ext uri="{FF2B5EF4-FFF2-40B4-BE49-F238E27FC236}">
                  <a16:creationId xmlns:a16="http://schemas.microsoft.com/office/drawing/2014/main" id="{F8B09810-55EE-4B75-8410-236B68B7A019}"/>
                </a:ext>
              </a:extLst>
            </p:cNvPr>
            <p:cNvSpPr/>
            <p:nvPr/>
          </p:nvSpPr>
          <p:spPr bwMode="auto">
            <a:xfrm>
              <a:off x="4732718" y="1991215"/>
              <a:ext cx="23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iṣḷidè">
              <a:extLst>
                <a:ext uri="{FF2B5EF4-FFF2-40B4-BE49-F238E27FC236}">
                  <a16:creationId xmlns:a16="http://schemas.microsoft.com/office/drawing/2014/main" id="{674BF4C5-73F4-4123-A520-85CBA6E2BC57}"/>
                </a:ext>
              </a:extLst>
            </p:cNvPr>
            <p:cNvSpPr/>
            <p:nvPr/>
          </p:nvSpPr>
          <p:spPr bwMode="auto">
            <a:xfrm>
              <a:off x="4729165" y="1988846"/>
              <a:ext cx="8290" cy="7105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2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íṣľîḑè">
              <a:extLst>
                <a:ext uri="{FF2B5EF4-FFF2-40B4-BE49-F238E27FC236}">
                  <a16:creationId xmlns:a16="http://schemas.microsoft.com/office/drawing/2014/main" id="{C8F38686-4547-4A99-8BA6-DBC0A1E445E7}"/>
                </a:ext>
              </a:extLst>
            </p:cNvPr>
            <p:cNvSpPr/>
            <p:nvPr/>
          </p:nvSpPr>
          <p:spPr bwMode="auto">
            <a:xfrm>
              <a:off x="4942328" y="2052795"/>
              <a:ext cx="11842" cy="11842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2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4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îṡlïḓè">
              <a:extLst>
                <a:ext uri="{FF2B5EF4-FFF2-40B4-BE49-F238E27FC236}">
                  <a16:creationId xmlns:a16="http://schemas.microsoft.com/office/drawing/2014/main" id="{5CF9CF05-B305-4046-AF15-A8525AA3B22E}"/>
                </a:ext>
              </a:extLst>
            </p:cNvPr>
            <p:cNvSpPr/>
            <p:nvPr/>
          </p:nvSpPr>
          <p:spPr bwMode="auto">
            <a:xfrm>
              <a:off x="4990882" y="2283721"/>
              <a:ext cx="18948" cy="16579"/>
            </a:xfrm>
            <a:custGeom>
              <a:avLst/>
              <a:gdLst>
                <a:gd name="T0" fmla="*/ 5 w 9"/>
                <a:gd name="T1" fmla="*/ 6 h 8"/>
                <a:gd name="T2" fmla="*/ 3 w 9"/>
                <a:gd name="T3" fmla="*/ 1 h 8"/>
                <a:gd name="T4" fmla="*/ 5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9" y="4"/>
                    <a:pt x="6" y="0"/>
                    <a:pt x="3" y="1"/>
                  </a:cubicBezTo>
                  <a:cubicBezTo>
                    <a:pt x="0" y="3"/>
                    <a:pt x="2" y="8"/>
                    <a:pt x="5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ïṩļîdé">
              <a:extLst>
                <a:ext uri="{FF2B5EF4-FFF2-40B4-BE49-F238E27FC236}">
                  <a16:creationId xmlns:a16="http://schemas.microsoft.com/office/drawing/2014/main" id="{2E2B6AA1-4591-4BF9-AC23-F6D30EA775D9}"/>
                </a:ext>
              </a:extLst>
            </p:cNvPr>
            <p:cNvSpPr/>
            <p:nvPr/>
          </p:nvSpPr>
          <p:spPr bwMode="auto">
            <a:xfrm>
              <a:off x="4891406" y="2539516"/>
              <a:ext cx="14211" cy="10659"/>
            </a:xfrm>
            <a:custGeom>
              <a:avLst/>
              <a:gdLst>
                <a:gd name="T0" fmla="*/ 0 w 7"/>
                <a:gd name="T1" fmla="*/ 5 h 5"/>
                <a:gd name="T2" fmla="*/ 6 w 7"/>
                <a:gd name="T3" fmla="*/ 3 h 5"/>
                <a:gd name="T4" fmla="*/ 7 w 7"/>
                <a:gd name="T5" fmla="*/ 1 h 5"/>
                <a:gd name="T6" fmla="*/ 6 w 7"/>
                <a:gd name="T7" fmla="*/ 0 h 5"/>
                <a:gd name="T8" fmla="*/ 5 w 7"/>
                <a:gd name="T9" fmla="*/ 0 h 5"/>
                <a:gd name="T10" fmla="*/ 3 w 7"/>
                <a:gd name="T11" fmla="*/ 2 h 5"/>
                <a:gd name="T12" fmla="*/ 1 w 7"/>
                <a:gd name="T13" fmla="*/ 3 h 5"/>
                <a:gd name="T14" fmla="*/ 2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3" y="5"/>
                    <a:pt x="5" y="4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îṥḻîdê">
              <a:extLst>
                <a:ext uri="{FF2B5EF4-FFF2-40B4-BE49-F238E27FC236}">
                  <a16:creationId xmlns:a16="http://schemas.microsoft.com/office/drawing/2014/main" id="{864EE96D-4024-4AE4-8A42-B51A44399BEE}"/>
                </a:ext>
              </a:extLst>
            </p:cNvPr>
            <p:cNvSpPr/>
            <p:nvPr/>
          </p:nvSpPr>
          <p:spPr bwMode="auto">
            <a:xfrm>
              <a:off x="4889038" y="2535963"/>
              <a:ext cx="22501" cy="18948"/>
            </a:xfrm>
            <a:custGeom>
              <a:avLst/>
              <a:gdLst>
                <a:gd name="T0" fmla="*/ 1 w 11"/>
                <a:gd name="T1" fmla="*/ 7 h 9"/>
                <a:gd name="T2" fmla="*/ 8 w 11"/>
                <a:gd name="T3" fmla="*/ 6 h 9"/>
                <a:gd name="T4" fmla="*/ 8 w 11"/>
                <a:gd name="T5" fmla="*/ 0 h 9"/>
                <a:gd name="T6" fmla="*/ 5 w 11"/>
                <a:gd name="T7" fmla="*/ 1 h 9"/>
                <a:gd name="T8" fmla="*/ 2 w 11"/>
                <a:gd name="T9" fmla="*/ 3 h 9"/>
                <a:gd name="T10" fmla="*/ 1 w 11"/>
                <a:gd name="T11" fmla="*/ 7 h 9"/>
                <a:gd name="T12" fmla="*/ 3 w 11"/>
                <a:gd name="T13" fmla="*/ 8 h 9"/>
                <a:gd name="T14" fmla="*/ 4 w 11"/>
                <a:gd name="T15" fmla="*/ 7 h 9"/>
                <a:gd name="T16" fmla="*/ 4 w 11"/>
                <a:gd name="T17" fmla="*/ 5 h 9"/>
                <a:gd name="T18" fmla="*/ 5 w 11"/>
                <a:gd name="T19" fmla="*/ 5 h 9"/>
                <a:gd name="T20" fmla="*/ 6 w 11"/>
                <a:gd name="T21" fmla="*/ 4 h 9"/>
                <a:gd name="T22" fmla="*/ 7 w 11"/>
                <a:gd name="T23" fmla="*/ 3 h 9"/>
                <a:gd name="T24" fmla="*/ 6 w 11"/>
                <a:gd name="T25" fmla="*/ 4 h 9"/>
                <a:gd name="T26" fmla="*/ 4 w 11"/>
                <a:gd name="T27" fmla="*/ 6 h 9"/>
                <a:gd name="T28" fmla="*/ 1 w 11"/>
                <a:gd name="T2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9">
                  <a:moveTo>
                    <a:pt x="1" y="7"/>
                  </a:moveTo>
                  <a:cubicBezTo>
                    <a:pt x="2" y="9"/>
                    <a:pt x="6" y="7"/>
                    <a:pt x="8" y="6"/>
                  </a:cubicBezTo>
                  <a:cubicBezTo>
                    <a:pt x="9" y="5"/>
                    <a:pt x="11" y="2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4"/>
                    <a:pt x="0" y="6"/>
                    <a:pt x="1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4" y="6"/>
                  </a:cubicBezTo>
                  <a:cubicBezTo>
                    <a:pt x="3" y="6"/>
                    <a:pt x="2" y="6"/>
                    <a:pt x="1" y="7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ïşlïďe">
              <a:extLst>
                <a:ext uri="{FF2B5EF4-FFF2-40B4-BE49-F238E27FC236}">
                  <a16:creationId xmlns:a16="http://schemas.microsoft.com/office/drawing/2014/main" id="{23115823-4547-4D58-8DE3-4A35630B1549}"/>
                </a:ext>
              </a:extLst>
            </p:cNvPr>
            <p:cNvSpPr/>
            <p:nvPr/>
          </p:nvSpPr>
          <p:spPr bwMode="auto">
            <a:xfrm>
              <a:off x="4909169" y="2532410"/>
              <a:ext cx="0" cy="118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íŝ1îdè">
              <a:extLst>
                <a:ext uri="{FF2B5EF4-FFF2-40B4-BE49-F238E27FC236}">
                  <a16:creationId xmlns:a16="http://schemas.microsoft.com/office/drawing/2014/main" id="{6FD9FB8F-B109-4481-907F-138BA7DFB2DC}"/>
                </a:ext>
              </a:extLst>
            </p:cNvPr>
            <p:cNvSpPr/>
            <p:nvPr/>
          </p:nvSpPr>
          <p:spPr bwMode="auto">
            <a:xfrm flipV="1">
              <a:off x="4909169" y="2532410"/>
              <a:ext cx="0" cy="11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ïŝḷíḋè">
              <a:extLst>
                <a:ext uri="{FF2B5EF4-FFF2-40B4-BE49-F238E27FC236}">
                  <a16:creationId xmlns:a16="http://schemas.microsoft.com/office/drawing/2014/main" id="{89311CE5-9A04-4F95-A8EE-F8BFC966E472}"/>
                </a:ext>
              </a:extLst>
            </p:cNvPr>
            <p:cNvSpPr/>
            <p:nvPr/>
          </p:nvSpPr>
          <p:spPr bwMode="auto">
            <a:xfrm>
              <a:off x="4905617" y="2530042"/>
              <a:ext cx="5922" cy="5922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1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ïs1ïďè">
              <a:extLst>
                <a:ext uri="{FF2B5EF4-FFF2-40B4-BE49-F238E27FC236}">
                  <a16:creationId xmlns:a16="http://schemas.microsoft.com/office/drawing/2014/main" id="{8EAF32A3-ED57-4BCB-8AA7-B39C3C1C5FFD}"/>
                </a:ext>
              </a:extLst>
            </p:cNvPr>
            <p:cNvSpPr/>
            <p:nvPr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íŝļïḍé">
              <a:extLst>
                <a:ext uri="{FF2B5EF4-FFF2-40B4-BE49-F238E27FC236}">
                  <a16:creationId xmlns:a16="http://schemas.microsoft.com/office/drawing/2014/main" id="{D52E79C5-23D0-450B-821C-D94240460F35}"/>
                </a:ext>
              </a:extLst>
            </p:cNvPr>
            <p:cNvSpPr/>
            <p:nvPr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íṧļîḓé">
              <a:extLst>
                <a:ext uri="{FF2B5EF4-FFF2-40B4-BE49-F238E27FC236}">
                  <a16:creationId xmlns:a16="http://schemas.microsoft.com/office/drawing/2014/main" id="{49195571-DAF5-4BA9-89CB-5477FC6EE742}"/>
                </a:ext>
              </a:extLst>
            </p:cNvPr>
            <p:cNvSpPr/>
            <p:nvPr/>
          </p:nvSpPr>
          <p:spPr bwMode="auto">
            <a:xfrm>
              <a:off x="4884301" y="2547806"/>
              <a:ext cx="7105" cy="7105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iṧľiḍê">
              <a:extLst>
                <a:ext uri="{FF2B5EF4-FFF2-40B4-BE49-F238E27FC236}">
                  <a16:creationId xmlns:a16="http://schemas.microsoft.com/office/drawing/2014/main" id="{D351B034-7542-4810-A67F-89DF474CE843}"/>
                </a:ext>
              </a:extLst>
            </p:cNvPr>
            <p:cNvSpPr/>
            <p:nvPr/>
          </p:nvSpPr>
          <p:spPr bwMode="auto">
            <a:xfrm>
              <a:off x="5046541" y="2524121"/>
              <a:ext cx="14211" cy="26053"/>
            </a:xfrm>
            <a:custGeom>
              <a:avLst/>
              <a:gdLst>
                <a:gd name="T0" fmla="*/ 1 w 7"/>
                <a:gd name="T1" fmla="*/ 13 h 13"/>
                <a:gd name="T2" fmla="*/ 4 w 7"/>
                <a:gd name="T3" fmla="*/ 0 h 13"/>
                <a:gd name="T4" fmla="*/ 3 w 7"/>
                <a:gd name="T5" fmla="*/ 1 h 13"/>
                <a:gd name="T6" fmla="*/ 3 w 7"/>
                <a:gd name="T7" fmla="*/ 7 h 13"/>
                <a:gd name="T8" fmla="*/ 0 w 7"/>
                <a:gd name="T9" fmla="*/ 12 h 13"/>
                <a:gd name="T10" fmla="*/ 1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6" y="12"/>
                    <a:pt x="7" y="4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3"/>
                    <a:pt x="4" y="5"/>
                    <a:pt x="3" y="7"/>
                  </a:cubicBezTo>
                  <a:cubicBezTo>
                    <a:pt x="3" y="9"/>
                    <a:pt x="2" y="11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ísľiḑè">
              <a:extLst>
                <a:ext uri="{FF2B5EF4-FFF2-40B4-BE49-F238E27FC236}">
                  <a16:creationId xmlns:a16="http://schemas.microsoft.com/office/drawing/2014/main" id="{5445F610-C3D3-49B6-94DF-816F73D89C41}"/>
                </a:ext>
              </a:extLst>
            </p:cNvPr>
            <p:cNvSpPr/>
            <p:nvPr/>
          </p:nvSpPr>
          <p:spPr bwMode="auto">
            <a:xfrm>
              <a:off x="4973118" y="2554911"/>
              <a:ext cx="5922" cy="7105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3 w 3"/>
                <a:gd name="T5" fmla="*/ 3 h 4"/>
                <a:gd name="T6" fmla="*/ 3 w 3"/>
                <a:gd name="T7" fmla="*/ 2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1 h 4"/>
                <a:gd name="T14" fmla="*/ 3 w 3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ï$ľîḓê">
              <a:extLst>
                <a:ext uri="{FF2B5EF4-FFF2-40B4-BE49-F238E27FC236}">
                  <a16:creationId xmlns:a16="http://schemas.microsoft.com/office/drawing/2014/main" id="{F1BD0AF8-AA8D-40EA-877F-3BD26C5E534F}"/>
                </a:ext>
              </a:extLst>
            </p:cNvPr>
            <p:cNvSpPr/>
            <p:nvPr/>
          </p:nvSpPr>
          <p:spPr bwMode="auto">
            <a:xfrm>
              <a:off x="4970750" y="2552543"/>
              <a:ext cx="13027" cy="11842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5 h 6"/>
                <a:gd name="T4" fmla="*/ 4 w 6"/>
                <a:gd name="T5" fmla="*/ 1 h 6"/>
                <a:gd name="T6" fmla="*/ 0 w 6"/>
                <a:gd name="T7" fmla="*/ 2 h 6"/>
                <a:gd name="T8" fmla="*/ 4 w 6"/>
                <a:gd name="T9" fmla="*/ 5 h 6"/>
                <a:gd name="T10" fmla="*/ 4 w 6"/>
                <a:gd name="T11" fmla="*/ 4 h 6"/>
                <a:gd name="T12" fmla="*/ 3 w 6"/>
                <a:gd name="T13" fmla="*/ 3 h 6"/>
                <a:gd name="T14" fmla="*/ 2 w 6"/>
                <a:gd name="T15" fmla="*/ 2 h 6"/>
                <a:gd name="T16" fmla="*/ 1 w 6"/>
                <a:gd name="T17" fmla="*/ 2 h 6"/>
                <a:gd name="T18" fmla="*/ 3 w 6"/>
                <a:gd name="T19" fmla="*/ 3 h 6"/>
                <a:gd name="T20" fmla="*/ 2 w 6"/>
                <a:gd name="T21" fmla="*/ 3 h 6"/>
                <a:gd name="T22" fmla="*/ 1 w 6"/>
                <a:gd name="T23" fmla="*/ 2 h 6"/>
                <a:gd name="T24" fmla="*/ 0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4"/>
                    <a:pt x="2" y="6"/>
                    <a:pt x="4" y="5"/>
                  </a:cubicBezTo>
                  <a:cubicBezTo>
                    <a:pt x="6" y="5"/>
                    <a:pt x="5" y="3"/>
                    <a:pt x="4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2"/>
                    <a:pt x="3" y="3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îS1ïḍe">
              <a:extLst>
                <a:ext uri="{FF2B5EF4-FFF2-40B4-BE49-F238E27FC236}">
                  <a16:creationId xmlns:a16="http://schemas.microsoft.com/office/drawing/2014/main" id="{AC1AF123-3E02-42E7-88DA-A435B3E29D12}"/>
                </a:ext>
              </a:extLst>
            </p:cNvPr>
            <p:cNvSpPr/>
            <p:nvPr/>
          </p:nvSpPr>
          <p:spPr bwMode="auto">
            <a:xfrm>
              <a:off x="4983776" y="2560832"/>
              <a:ext cx="118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îṥľîḍe">
              <a:extLst>
                <a:ext uri="{FF2B5EF4-FFF2-40B4-BE49-F238E27FC236}">
                  <a16:creationId xmlns:a16="http://schemas.microsoft.com/office/drawing/2014/main" id="{AFA64740-37A7-431F-9A5C-969E38DE291B}"/>
                </a:ext>
              </a:extLst>
            </p:cNvPr>
            <p:cNvSpPr/>
            <p:nvPr/>
          </p:nvSpPr>
          <p:spPr bwMode="auto">
            <a:xfrm flipH="1">
              <a:off x="4983776" y="2560832"/>
              <a:ext cx="11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ï$ḻiḍè">
              <a:extLst>
                <a:ext uri="{FF2B5EF4-FFF2-40B4-BE49-F238E27FC236}">
                  <a16:creationId xmlns:a16="http://schemas.microsoft.com/office/drawing/2014/main" id="{FB53FDB4-A818-440F-A78B-B50266504ACD}"/>
                </a:ext>
              </a:extLst>
            </p:cNvPr>
            <p:cNvSpPr/>
            <p:nvPr/>
          </p:nvSpPr>
          <p:spPr bwMode="auto">
            <a:xfrm>
              <a:off x="4981408" y="2558464"/>
              <a:ext cx="5922" cy="5922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ïŝḷiḍé">
              <a:extLst>
                <a:ext uri="{FF2B5EF4-FFF2-40B4-BE49-F238E27FC236}">
                  <a16:creationId xmlns:a16="http://schemas.microsoft.com/office/drawing/2014/main" id="{AA14C7B2-6542-4C8C-B6E1-4CFC2DEFEFD9}"/>
                </a:ext>
              </a:extLst>
            </p:cNvPr>
            <p:cNvSpPr/>
            <p:nvPr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ï$1iďe">
              <a:extLst>
                <a:ext uri="{FF2B5EF4-FFF2-40B4-BE49-F238E27FC236}">
                  <a16:creationId xmlns:a16="http://schemas.microsoft.com/office/drawing/2014/main" id="{6835930B-3289-4B6D-AD89-E163C2D98C17}"/>
                </a:ext>
              </a:extLst>
            </p:cNvPr>
            <p:cNvSpPr/>
            <p:nvPr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iŝ1îďê">
              <a:extLst>
                <a:ext uri="{FF2B5EF4-FFF2-40B4-BE49-F238E27FC236}">
                  <a16:creationId xmlns:a16="http://schemas.microsoft.com/office/drawing/2014/main" id="{614FC2BC-0309-49D6-9A73-D895AFC3DDE7}"/>
                </a:ext>
              </a:extLst>
            </p:cNvPr>
            <p:cNvSpPr/>
            <p:nvPr/>
          </p:nvSpPr>
          <p:spPr bwMode="auto">
            <a:xfrm>
              <a:off x="4970750" y="2547806"/>
              <a:ext cx="4737" cy="4737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íśliḍê">
              <a:extLst>
                <a:ext uri="{FF2B5EF4-FFF2-40B4-BE49-F238E27FC236}">
                  <a16:creationId xmlns:a16="http://schemas.microsoft.com/office/drawing/2014/main" id="{9E6F2F10-513D-45C3-A9C2-D00B2CF1D26A}"/>
                </a:ext>
              </a:extLst>
            </p:cNvPr>
            <p:cNvSpPr/>
            <p:nvPr/>
          </p:nvSpPr>
          <p:spPr bwMode="auto">
            <a:xfrm>
              <a:off x="4968381" y="25549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îṧḷiḍè">
              <a:extLst>
                <a:ext uri="{FF2B5EF4-FFF2-40B4-BE49-F238E27FC236}">
                  <a16:creationId xmlns:a16="http://schemas.microsoft.com/office/drawing/2014/main" id="{41EF4D75-1D73-485F-8A5B-3F70925E90A1}"/>
                </a:ext>
              </a:extLst>
            </p:cNvPr>
            <p:cNvSpPr/>
            <p:nvPr/>
          </p:nvSpPr>
          <p:spPr bwMode="auto">
            <a:xfrm>
              <a:off x="4968381" y="2554911"/>
              <a:ext cx="236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îŝḻïḓe">
              <a:extLst>
                <a:ext uri="{FF2B5EF4-FFF2-40B4-BE49-F238E27FC236}">
                  <a16:creationId xmlns:a16="http://schemas.microsoft.com/office/drawing/2014/main" id="{9EDC6127-AB95-43CB-845A-42F8A55124E0}"/>
                </a:ext>
              </a:extLst>
            </p:cNvPr>
            <p:cNvSpPr/>
            <p:nvPr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iŝļíḓe">
              <a:extLst>
                <a:ext uri="{FF2B5EF4-FFF2-40B4-BE49-F238E27FC236}">
                  <a16:creationId xmlns:a16="http://schemas.microsoft.com/office/drawing/2014/main" id="{C8D5889D-6640-4A67-BA21-D26FBBC6896F}"/>
                </a:ext>
              </a:extLst>
            </p:cNvPr>
            <p:cNvSpPr/>
            <p:nvPr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iṣļiḍé">
              <a:extLst>
                <a:ext uri="{FF2B5EF4-FFF2-40B4-BE49-F238E27FC236}">
                  <a16:creationId xmlns:a16="http://schemas.microsoft.com/office/drawing/2014/main" id="{05E15FD3-970D-4B5B-8C3A-8E4DA7B574A6}"/>
                </a:ext>
              </a:extLst>
            </p:cNvPr>
            <p:cNvSpPr/>
            <p:nvPr/>
          </p:nvSpPr>
          <p:spPr bwMode="auto">
            <a:xfrm>
              <a:off x="4968381" y="2554911"/>
              <a:ext cx="2368" cy="118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i$liḓe">
              <a:extLst>
                <a:ext uri="{FF2B5EF4-FFF2-40B4-BE49-F238E27FC236}">
                  <a16:creationId xmlns:a16="http://schemas.microsoft.com/office/drawing/2014/main" id="{73A43B15-22A5-475B-835E-1785B80CF514}"/>
                </a:ext>
              </a:extLst>
            </p:cNvPr>
            <p:cNvSpPr/>
            <p:nvPr/>
          </p:nvSpPr>
          <p:spPr bwMode="auto">
            <a:xfrm>
              <a:off x="4897327" y="2595175"/>
              <a:ext cx="5922" cy="829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3 w 3"/>
                <a:gd name="T5" fmla="*/ 3 h 4"/>
                <a:gd name="T6" fmla="*/ 3 w 3"/>
                <a:gd name="T7" fmla="*/ 3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0 h 4"/>
                <a:gd name="T14" fmla="*/ 0 w 3"/>
                <a:gd name="T15" fmla="*/ 1 h 4"/>
                <a:gd name="T16" fmla="*/ 2 w 3"/>
                <a:gd name="T17" fmla="*/ 3 h 4"/>
                <a:gd name="T18" fmla="*/ 3 w 3"/>
                <a:gd name="T19" fmla="*/ 4 h 4"/>
                <a:gd name="T20" fmla="*/ 3 w 3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iṣľïḍé">
              <a:extLst>
                <a:ext uri="{FF2B5EF4-FFF2-40B4-BE49-F238E27FC236}">
                  <a16:creationId xmlns:a16="http://schemas.microsoft.com/office/drawing/2014/main" id="{0D88306D-135E-428D-A9E6-9C7483AEB1AC}"/>
                </a:ext>
              </a:extLst>
            </p:cNvPr>
            <p:cNvSpPr/>
            <p:nvPr/>
          </p:nvSpPr>
          <p:spPr bwMode="auto">
            <a:xfrm>
              <a:off x="4894958" y="2592807"/>
              <a:ext cx="10659" cy="13027"/>
            </a:xfrm>
            <a:custGeom>
              <a:avLst/>
              <a:gdLst>
                <a:gd name="T0" fmla="*/ 1 w 5"/>
                <a:gd name="T1" fmla="*/ 2 h 6"/>
                <a:gd name="T2" fmla="*/ 2 w 5"/>
                <a:gd name="T3" fmla="*/ 4 h 6"/>
                <a:gd name="T4" fmla="*/ 5 w 5"/>
                <a:gd name="T5" fmla="*/ 5 h 6"/>
                <a:gd name="T6" fmla="*/ 5 w 5"/>
                <a:gd name="T7" fmla="*/ 3 h 6"/>
                <a:gd name="T8" fmla="*/ 3 w 5"/>
                <a:gd name="T9" fmla="*/ 0 h 6"/>
                <a:gd name="T10" fmla="*/ 1 w 5"/>
                <a:gd name="T11" fmla="*/ 1 h 6"/>
                <a:gd name="T12" fmla="*/ 1 w 5"/>
                <a:gd name="T13" fmla="*/ 3 h 6"/>
                <a:gd name="T14" fmla="*/ 5 w 5"/>
                <a:gd name="T15" fmla="*/ 5 h 6"/>
                <a:gd name="T16" fmla="*/ 5 w 5"/>
                <a:gd name="T17" fmla="*/ 4 h 6"/>
                <a:gd name="T18" fmla="*/ 5 w 5"/>
                <a:gd name="T19" fmla="*/ 4 h 6"/>
                <a:gd name="T20" fmla="*/ 4 w 5"/>
                <a:gd name="T21" fmla="*/ 4 h 6"/>
                <a:gd name="T22" fmla="*/ 3 w 5"/>
                <a:gd name="T23" fmla="*/ 3 h 6"/>
                <a:gd name="T24" fmla="*/ 2 w 5"/>
                <a:gd name="T25" fmla="*/ 2 h 6"/>
                <a:gd name="T26" fmla="*/ 2 w 5"/>
                <a:gd name="T27" fmla="*/ 2 h 6"/>
                <a:gd name="T28" fmla="*/ 3 w 5"/>
                <a:gd name="T29" fmla="*/ 3 h 6"/>
                <a:gd name="T30" fmla="*/ 3 w 5"/>
                <a:gd name="T31" fmla="*/ 4 h 6"/>
                <a:gd name="T32" fmla="*/ 3 w 5"/>
                <a:gd name="T33" fmla="*/ 4 h 6"/>
                <a:gd name="T34" fmla="*/ 2 w 5"/>
                <a:gd name="T35" fmla="*/ 3 h 6"/>
                <a:gd name="T36" fmla="*/ 1 w 5"/>
                <a:gd name="T37" fmla="*/ 2 h 6"/>
                <a:gd name="T38" fmla="*/ 1 w 5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4" y="6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ïŝḷîḑe">
              <a:extLst>
                <a:ext uri="{FF2B5EF4-FFF2-40B4-BE49-F238E27FC236}">
                  <a16:creationId xmlns:a16="http://schemas.microsoft.com/office/drawing/2014/main" id="{B52DCEBE-EED8-45DC-93E7-CFB55B071054}"/>
                </a:ext>
              </a:extLst>
            </p:cNvPr>
            <p:cNvSpPr/>
            <p:nvPr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í$ḻiḍè">
              <a:extLst>
                <a:ext uri="{FF2B5EF4-FFF2-40B4-BE49-F238E27FC236}">
                  <a16:creationId xmlns:a16="http://schemas.microsoft.com/office/drawing/2014/main" id="{B0E3F1AB-4BD3-4AA1-986F-E0A82875E875}"/>
                </a:ext>
              </a:extLst>
            </p:cNvPr>
            <p:cNvSpPr/>
            <p:nvPr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işľidé">
              <a:extLst>
                <a:ext uri="{FF2B5EF4-FFF2-40B4-BE49-F238E27FC236}">
                  <a16:creationId xmlns:a16="http://schemas.microsoft.com/office/drawing/2014/main" id="{5E544B0C-CE26-4ECB-A0FD-3BD7B5E16626}"/>
                </a:ext>
              </a:extLst>
            </p:cNvPr>
            <p:cNvSpPr/>
            <p:nvPr/>
          </p:nvSpPr>
          <p:spPr bwMode="auto">
            <a:xfrm>
              <a:off x="4897327" y="2589254"/>
              <a:ext cx="5922" cy="3553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2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íṡľidè">
              <a:extLst>
                <a:ext uri="{FF2B5EF4-FFF2-40B4-BE49-F238E27FC236}">
                  <a16:creationId xmlns:a16="http://schemas.microsoft.com/office/drawing/2014/main" id="{E5E0283C-F780-45D1-93F3-44286FD19B60}"/>
                </a:ext>
              </a:extLst>
            </p:cNvPr>
            <p:cNvSpPr/>
            <p:nvPr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iṡḻïďe">
              <a:extLst>
                <a:ext uri="{FF2B5EF4-FFF2-40B4-BE49-F238E27FC236}">
                  <a16:creationId xmlns:a16="http://schemas.microsoft.com/office/drawing/2014/main" id="{9EBD37DB-FA1A-4436-A826-572ECC08FB77}"/>
                </a:ext>
              </a:extLst>
            </p:cNvPr>
            <p:cNvSpPr/>
            <p:nvPr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î$lïḑe">
              <a:extLst>
                <a:ext uri="{FF2B5EF4-FFF2-40B4-BE49-F238E27FC236}">
                  <a16:creationId xmlns:a16="http://schemas.microsoft.com/office/drawing/2014/main" id="{D2E98B77-40C9-4BC4-9DA8-435C82712D5F}"/>
                </a:ext>
              </a:extLst>
            </p:cNvPr>
            <p:cNvSpPr/>
            <p:nvPr/>
          </p:nvSpPr>
          <p:spPr bwMode="auto">
            <a:xfrm>
              <a:off x="4905617" y="2603464"/>
              <a:ext cx="3553" cy="3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1 w 2"/>
                <a:gd name="T19" fmla="*/ 0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íṩ1íďe">
              <a:extLst>
                <a:ext uri="{FF2B5EF4-FFF2-40B4-BE49-F238E27FC236}">
                  <a16:creationId xmlns:a16="http://schemas.microsoft.com/office/drawing/2014/main" id="{5A283183-F5A4-4294-BD79-EDB681D45A28}"/>
                </a:ext>
              </a:extLst>
            </p:cNvPr>
            <p:cNvSpPr/>
            <p:nvPr/>
          </p:nvSpPr>
          <p:spPr bwMode="auto">
            <a:xfrm>
              <a:off x="5069042" y="2501620"/>
              <a:ext cx="4737" cy="8290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1 h 4"/>
                <a:gd name="T12" fmla="*/ 1 w 2"/>
                <a:gd name="T13" fmla="*/ 0 h 4"/>
                <a:gd name="T14" fmla="*/ 0 w 2"/>
                <a:gd name="T15" fmla="*/ 0 h 4"/>
                <a:gd name="T16" fmla="*/ 0 w 2"/>
                <a:gd name="T17" fmla="*/ 0 h 4"/>
                <a:gd name="T18" fmla="*/ 1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ïsḷïďê">
              <a:extLst>
                <a:ext uri="{FF2B5EF4-FFF2-40B4-BE49-F238E27FC236}">
                  <a16:creationId xmlns:a16="http://schemas.microsoft.com/office/drawing/2014/main" id="{AFA90D85-3034-4D0F-97B1-D9CC230C6A4A}"/>
                </a:ext>
              </a:extLst>
            </p:cNvPr>
            <p:cNvSpPr/>
            <p:nvPr/>
          </p:nvSpPr>
          <p:spPr bwMode="auto">
            <a:xfrm>
              <a:off x="5067857" y="2499252"/>
              <a:ext cx="7105" cy="10659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4 h 5"/>
                <a:gd name="T4" fmla="*/ 2 w 4"/>
                <a:gd name="T5" fmla="*/ 5 h 5"/>
                <a:gd name="T6" fmla="*/ 3 w 4"/>
                <a:gd name="T7" fmla="*/ 5 h 5"/>
                <a:gd name="T8" fmla="*/ 3 w 4"/>
                <a:gd name="T9" fmla="*/ 3 h 5"/>
                <a:gd name="T10" fmla="*/ 1 w 4"/>
                <a:gd name="T11" fmla="*/ 0 h 5"/>
                <a:gd name="T12" fmla="*/ 1 w 4"/>
                <a:gd name="T13" fmla="*/ 2 h 5"/>
                <a:gd name="T14" fmla="*/ 2 w 4"/>
                <a:gd name="T15" fmla="*/ 2 h 5"/>
                <a:gd name="T16" fmla="*/ 2 w 4"/>
                <a:gd name="T17" fmla="*/ 1 h 5"/>
                <a:gd name="T18" fmla="*/ 2 w 4"/>
                <a:gd name="T19" fmla="*/ 2 h 5"/>
                <a:gd name="T20" fmla="*/ 2 w 4"/>
                <a:gd name="T21" fmla="*/ 3 h 5"/>
                <a:gd name="T22" fmla="*/ 3 w 4"/>
                <a:gd name="T23" fmla="*/ 4 h 5"/>
                <a:gd name="T24" fmla="*/ 2 w 4"/>
                <a:gd name="T25" fmla="*/ 3 h 5"/>
                <a:gd name="T26" fmla="*/ 1 w 4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îşļîḑe">
              <a:extLst>
                <a:ext uri="{FF2B5EF4-FFF2-40B4-BE49-F238E27FC236}">
                  <a16:creationId xmlns:a16="http://schemas.microsoft.com/office/drawing/2014/main" id="{6E05D859-891D-471B-AC11-3A1235EA0CA4}"/>
                </a:ext>
              </a:extLst>
            </p:cNvPr>
            <p:cNvSpPr/>
            <p:nvPr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íṧļîḑe">
              <a:extLst>
                <a:ext uri="{FF2B5EF4-FFF2-40B4-BE49-F238E27FC236}">
                  <a16:creationId xmlns:a16="http://schemas.microsoft.com/office/drawing/2014/main" id="{6B43CF85-2443-4572-B99A-86FBD0128CD6}"/>
                </a:ext>
              </a:extLst>
            </p:cNvPr>
            <p:cNvSpPr/>
            <p:nvPr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íṥľîḍe">
              <a:extLst>
                <a:ext uri="{FF2B5EF4-FFF2-40B4-BE49-F238E27FC236}">
                  <a16:creationId xmlns:a16="http://schemas.microsoft.com/office/drawing/2014/main" id="{AAAE0FFE-68AD-464D-856C-039559EBB151}"/>
                </a:ext>
              </a:extLst>
            </p:cNvPr>
            <p:cNvSpPr/>
            <p:nvPr/>
          </p:nvSpPr>
          <p:spPr bwMode="auto">
            <a:xfrm>
              <a:off x="5067857" y="2496883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iṡľíḓé">
              <a:extLst>
                <a:ext uri="{FF2B5EF4-FFF2-40B4-BE49-F238E27FC236}">
                  <a16:creationId xmlns:a16="http://schemas.microsoft.com/office/drawing/2014/main" id="{CA5BCBCD-EA17-4E0C-9535-ED3885E43EE9}"/>
                </a:ext>
              </a:extLst>
            </p:cNvPr>
            <p:cNvSpPr/>
            <p:nvPr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îşľiḋê">
              <a:extLst>
                <a:ext uri="{FF2B5EF4-FFF2-40B4-BE49-F238E27FC236}">
                  <a16:creationId xmlns:a16="http://schemas.microsoft.com/office/drawing/2014/main" id="{45BBD2A5-21D7-466C-9BF5-D7A3AB9A5A24}"/>
                </a:ext>
              </a:extLst>
            </p:cNvPr>
            <p:cNvSpPr/>
            <p:nvPr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ísľiḋê">
              <a:extLst>
                <a:ext uri="{FF2B5EF4-FFF2-40B4-BE49-F238E27FC236}">
                  <a16:creationId xmlns:a16="http://schemas.microsoft.com/office/drawing/2014/main" id="{0EFA8BE5-6380-4590-B2FC-E560D56045C9}"/>
                </a:ext>
              </a:extLst>
            </p:cNvPr>
            <p:cNvSpPr/>
            <p:nvPr/>
          </p:nvSpPr>
          <p:spPr bwMode="auto">
            <a:xfrm>
              <a:off x="5071410" y="2511094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îşļiḑé">
              <a:extLst>
                <a:ext uri="{FF2B5EF4-FFF2-40B4-BE49-F238E27FC236}">
                  <a16:creationId xmlns:a16="http://schemas.microsoft.com/office/drawing/2014/main" id="{D99364D7-1148-4ACC-98DF-66FDCE3A45BE}"/>
                </a:ext>
              </a:extLst>
            </p:cNvPr>
            <p:cNvSpPr/>
            <p:nvPr/>
          </p:nvSpPr>
          <p:spPr bwMode="auto">
            <a:xfrm>
              <a:off x="6865528" y="2306221"/>
              <a:ext cx="10659" cy="10659"/>
            </a:xfrm>
            <a:custGeom>
              <a:avLst/>
              <a:gdLst>
                <a:gd name="T0" fmla="*/ 1 w 5"/>
                <a:gd name="T1" fmla="*/ 4 h 5"/>
                <a:gd name="T2" fmla="*/ 1 w 5"/>
                <a:gd name="T3" fmla="*/ 1 h 5"/>
                <a:gd name="T4" fmla="*/ 2 w 5"/>
                <a:gd name="T5" fmla="*/ 2 h 5"/>
                <a:gd name="T6" fmla="*/ 3 w 5"/>
                <a:gd name="T7" fmla="*/ 1 h 5"/>
                <a:gd name="T8" fmla="*/ 3 w 5"/>
                <a:gd name="T9" fmla="*/ 2 h 5"/>
                <a:gd name="T10" fmla="*/ 5 w 5"/>
                <a:gd name="T11" fmla="*/ 2 h 5"/>
                <a:gd name="T12" fmla="*/ 3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0" y="1"/>
                    <a:pt x="1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3"/>
                    <a:pt x="3" y="5"/>
                    <a:pt x="3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íšḻïďè">
              <a:extLst>
                <a:ext uri="{FF2B5EF4-FFF2-40B4-BE49-F238E27FC236}">
                  <a16:creationId xmlns:a16="http://schemas.microsoft.com/office/drawing/2014/main" id="{1F197010-57FD-482E-84DE-D3D4B1F369F8}"/>
                </a:ext>
              </a:extLst>
            </p:cNvPr>
            <p:cNvSpPr/>
            <p:nvPr/>
          </p:nvSpPr>
          <p:spPr bwMode="auto">
            <a:xfrm>
              <a:off x="6867897" y="2314511"/>
              <a:ext cx="5922" cy="236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ïsḷîďé">
              <a:extLst>
                <a:ext uri="{FF2B5EF4-FFF2-40B4-BE49-F238E27FC236}">
                  <a16:creationId xmlns:a16="http://schemas.microsoft.com/office/drawing/2014/main" id="{AD1C9305-4D23-4B58-B369-F8D8B5D045FF}"/>
                </a:ext>
              </a:extLst>
            </p:cNvPr>
            <p:cNvSpPr/>
            <p:nvPr/>
          </p:nvSpPr>
          <p:spPr bwMode="auto">
            <a:xfrm>
              <a:off x="6853686" y="2314511"/>
              <a:ext cx="23685" cy="30790"/>
            </a:xfrm>
            <a:custGeom>
              <a:avLst/>
              <a:gdLst>
                <a:gd name="T0" fmla="*/ 11 w 12"/>
                <a:gd name="T1" fmla="*/ 10 h 15"/>
                <a:gd name="T2" fmla="*/ 4 w 12"/>
                <a:gd name="T3" fmla="*/ 14 h 15"/>
                <a:gd name="T4" fmla="*/ 0 w 12"/>
                <a:gd name="T5" fmla="*/ 7 h 15"/>
                <a:gd name="T6" fmla="*/ 8 w 12"/>
                <a:gd name="T7" fmla="*/ 0 h 15"/>
                <a:gd name="T8" fmla="*/ 11 w 1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1" y="10"/>
                  </a:moveTo>
                  <a:cubicBezTo>
                    <a:pt x="10" y="13"/>
                    <a:pt x="7" y="15"/>
                    <a:pt x="4" y="14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1" y="4"/>
                    <a:pt x="5" y="0"/>
                    <a:pt x="8" y="0"/>
                  </a:cubicBezTo>
                  <a:cubicBezTo>
                    <a:pt x="11" y="1"/>
                    <a:pt x="12" y="7"/>
                    <a:pt x="11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íslïďé">
              <a:extLst>
                <a:ext uri="{FF2B5EF4-FFF2-40B4-BE49-F238E27FC236}">
                  <a16:creationId xmlns:a16="http://schemas.microsoft.com/office/drawing/2014/main" id="{A6B3DC07-AFED-4C89-B3CC-CC015E25BE7B}"/>
                </a:ext>
              </a:extLst>
            </p:cNvPr>
            <p:cNvSpPr/>
            <p:nvPr/>
          </p:nvSpPr>
          <p:spPr bwMode="auto">
            <a:xfrm>
              <a:off x="6775527" y="2280168"/>
              <a:ext cx="9474" cy="11842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1 h 6"/>
                <a:gd name="T4" fmla="*/ 1 w 5"/>
                <a:gd name="T5" fmla="*/ 2 h 6"/>
                <a:gd name="T6" fmla="*/ 3 w 5"/>
                <a:gd name="T7" fmla="*/ 1 h 6"/>
                <a:gd name="T8" fmla="*/ 3 w 5"/>
                <a:gd name="T9" fmla="*/ 3 h 6"/>
                <a:gd name="T10" fmla="*/ 4 w 5"/>
                <a:gd name="T11" fmla="*/ 2 h 6"/>
                <a:gd name="T12" fmla="*/ 2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3"/>
                    <a:pt x="3" y="5"/>
                    <a:pt x="2" y="6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î$ļîdè">
              <a:extLst>
                <a:ext uri="{FF2B5EF4-FFF2-40B4-BE49-F238E27FC236}">
                  <a16:creationId xmlns:a16="http://schemas.microsoft.com/office/drawing/2014/main" id="{C3BE4BF9-640C-4F54-9802-FB7EDCF35CE4}"/>
                </a:ext>
              </a:extLst>
            </p:cNvPr>
            <p:cNvSpPr/>
            <p:nvPr/>
          </p:nvSpPr>
          <p:spPr bwMode="auto">
            <a:xfrm>
              <a:off x="6775527" y="2288458"/>
              <a:ext cx="5922" cy="355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îslídè">
              <a:extLst>
                <a:ext uri="{FF2B5EF4-FFF2-40B4-BE49-F238E27FC236}">
                  <a16:creationId xmlns:a16="http://schemas.microsoft.com/office/drawing/2014/main" id="{C7CD7183-DB48-4648-B3A7-FB7BF4DB8400}"/>
                </a:ext>
              </a:extLst>
            </p:cNvPr>
            <p:cNvSpPr/>
            <p:nvPr/>
          </p:nvSpPr>
          <p:spPr bwMode="auto">
            <a:xfrm>
              <a:off x="6761316" y="2288458"/>
              <a:ext cx="26053" cy="30790"/>
            </a:xfrm>
            <a:custGeom>
              <a:avLst/>
              <a:gdLst>
                <a:gd name="T0" fmla="*/ 12 w 13"/>
                <a:gd name="T1" fmla="*/ 10 h 15"/>
                <a:gd name="T2" fmla="*/ 5 w 13"/>
                <a:gd name="T3" fmla="*/ 14 h 15"/>
                <a:gd name="T4" fmla="*/ 1 w 13"/>
                <a:gd name="T5" fmla="*/ 7 h 15"/>
                <a:gd name="T6" fmla="*/ 9 w 13"/>
                <a:gd name="T7" fmla="*/ 1 h 15"/>
                <a:gd name="T8" fmla="*/ 12 w 13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0"/>
                  </a:moveTo>
                  <a:cubicBezTo>
                    <a:pt x="11" y="13"/>
                    <a:pt x="8" y="15"/>
                    <a:pt x="5" y="14"/>
                  </a:cubicBezTo>
                  <a:cubicBezTo>
                    <a:pt x="2" y="13"/>
                    <a:pt x="0" y="10"/>
                    <a:pt x="1" y="7"/>
                  </a:cubicBezTo>
                  <a:cubicBezTo>
                    <a:pt x="2" y="4"/>
                    <a:pt x="6" y="0"/>
                    <a:pt x="9" y="1"/>
                  </a:cubicBezTo>
                  <a:cubicBezTo>
                    <a:pt x="12" y="1"/>
                    <a:pt x="13" y="7"/>
                    <a:pt x="12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îšḻïďê">
              <a:extLst>
                <a:ext uri="{FF2B5EF4-FFF2-40B4-BE49-F238E27FC236}">
                  <a16:creationId xmlns:a16="http://schemas.microsoft.com/office/drawing/2014/main" id="{A5187B52-6287-40EE-B781-792E38B7ABEF}"/>
                </a:ext>
              </a:extLst>
            </p:cNvPr>
            <p:cNvSpPr/>
            <p:nvPr/>
          </p:nvSpPr>
          <p:spPr bwMode="auto">
            <a:xfrm>
              <a:off x="6779081" y="2218588"/>
              <a:ext cx="5922" cy="69870"/>
            </a:xfrm>
            <a:custGeom>
              <a:avLst/>
              <a:gdLst>
                <a:gd name="T0" fmla="*/ 0 w 5"/>
                <a:gd name="T1" fmla="*/ 59 h 59"/>
                <a:gd name="T2" fmla="*/ 5 w 5"/>
                <a:gd name="T3" fmla="*/ 0 h 59"/>
                <a:gd name="T4" fmla="*/ 5 w 5"/>
                <a:gd name="T5" fmla="*/ 0 h 59"/>
                <a:gd name="T6" fmla="*/ 2 w 5"/>
                <a:gd name="T7" fmla="*/ 59 h 59"/>
                <a:gd name="T8" fmla="*/ 0 w 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9">
                  <a:moveTo>
                    <a:pt x="0" y="5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îş1iḋe">
              <a:extLst>
                <a:ext uri="{FF2B5EF4-FFF2-40B4-BE49-F238E27FC236}">
                  <a16:creationId xmlns:a16="http://schemas.microsoft.com/office/drawing/2014/main" id="{1B7F7C72-A31B-43EF-9671-BDEC484DE9CE}"/>
                </a:ext>
              </a:extLst>
            </p:cNvPr>
            <p:cNvSpPr/>
            <p:nvPr/>
          </p:nvSpPr>
          <p:spPr bwMode="auto">
            <a:xfrm>
              <a:off x="6809871" y="2229246"/>
              <a:ext cx="13027" cy="68686"/>
            </a:xfrm>
            <a:custGeom>
              <a:avLst/>
              <a:gdLst>
                <a:gd name="T0" fmla="*/ 0 w 11"/>
                <a:gd name="T1" fmla="*/ 58 h 58"/>
                <a:gd name="T2" fmla="*/ 11 w 11"/>
                <a:gd name="T3" fmla="*/ 0 h 58"/>
                <a:gd name="T4" fmla="*/ 11 w 11"/>
                <a:gd name="T5" fmla="*/ 0 h 58"/>
                <a:gd name="T6" fmla="*/ 2 w 11"/>
                <a:gd name="T7" fmla="*/ 58 h 58"/>
                <a:gd name="T8" fmla="*/ 0 w 1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8">
                  <a:moveTo>
                    <a:pt x="0" y="5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íṧlïḓe">
              <a:extLst>
                <a:ext uri="{FF2B5EF4-FFF2-40B4-BE49-F238E27FC236}">
                  <a16:creationId xmlns:a16="http://schemas.microsoft.com/office/drawing/2014/main" id="{EBC3A8CF-EA6F-4B51-BCEF-FDCA4FF1BD11}"/>
                </a:ext>
              </a:extLst>
            </p:cNvPr>
            <p:cNvSpPr/>
            <p:nvPr/>
          </p:nvSpPr>
          <p:spPr bwMode="auto">
            <a:xfrm>
              <a:off x="6837108" y="2241088"/>
              <a:ext cx="28422" cy="63949"/>
            </a:xfrm>
            <a:custGeom>
              <a:avLst/>
              <a:gdLst>
                <a:gd name="T0" fmla="*/ 1 w 24"/>
                <a:gd name="T1" fmla="*/ 54 h 54"/>
                <a:gd name="T2" fmla="*/ 0 w 24"/>
                <a:gd name="T3" fmla="*/ 54 h 54"/>
                <a:gd name="T4" fmla="*/ 22 w 24"/>
                <a:gd name="T5" fmla="*/ 0 h 54"/>
                <a:gd name="T6" fmla="*/ 24 w 24"/>
                <a:gd name="T7" fmla="*/ 0 h 54"/>
                <a:gd name="T8" fmla="*/ 1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1" y="54"/>
                  </a:moveTo>
                  <a:lnTo>
                    <a:pt x="0" y="5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îŝ1ïḑè">
              <a:extLst>
                <a:ext uri="{FF2B5EF4-FFF2-40B4-BE49-F238E27FC236}">
                  <a16:creationId xmlns:a16="http://schemas.microsoft.com/office/drawing/2014/main" id="{EF5BED73-B6E2-45DC-93A0-584915B451BB}"/>
                </a:ext>
              </a:extLst>
            </p:cNvPr>
            <p:cNvSpPr/>
            <p:nvPr/>
          </p:nvSpPr>
          <p:spPr bwMode="auto">
            <a:xfrm>
              <a:off x="6867897" y="2251747"/>
              <a:ext cx="34343" cy="62765"/>
            </a:xfrm>
            <a:custGeom>
              <a:avLst/>
              <a:gdLst>
                <a:gd name="T0" fmla="*/ 1 w 29"/>
                <a:gd name="T1" fmla="*/ 53 h 53"/>
                <a:gd name="T2" fmla="*/ 0 w 29"/>
                <a:gd name="T3" fmla="*/ 52 h 53"/>
                <a:gd name="T4" fmla="*/ 29 w 29"/>
                <a:gd name="T5" fmla="*/ 0 h 53"/>
                <a:gd name="T6" fmla="*/ 29 w 29"/>
                <a:gd name="T7" fmla="*/ 0 h 53"/>
                <a:gd name="T8" fmla="*/ 1 w 2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3">
                  <a:moveTo>
                    <a:pt x="1" y="53"/>
                  </a:moveTo>
                  <a:lnTo>
                    <a:pt x="0" y="5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iṧḷîdê">
              <a:extLst>
                <a:ext uri="{FF2B5EF4-FFF2-40B4-BE49-F238E27FC236}">
                  <a16:creationId xmlns:a16="http://schemas.microsoft.com/office/drawing/2014/main" id="{5B4FAF66-2BD9-44C7-889E-6EC46A7AF212}"/>
                </a:ext>
              </a:extLst>
            </p:cNvPr>
            <p:cNvSpPr/>
            <p:nvPr/>
          </p:nvSpPr>
          <p:spPr bwMode="auto">
            <a:xfrm>
              <a:off x="6747105" y="1911870"/>
              <a:ext cx="298428" cy="329218"/>
            </a:xfrm>
            <a:custGeom>
              <a:avLst/>
              <a:gdLst>
                <a:gd name="T0" fmla="*/ 81 w 146"/>
                <a:gd name="T1" fmla="*/ 161 h 161"/>
                <a:gd name="T2" fmla="*/ 136 w 146"/>
                <a:gd name="T3" fmla="*/ 93 h 161"/>
                <a:gd name="T4" fmla="*/ 90 w 146"/>
                <a:gd name="T5" fmla="*/ 10 h 161"/>
                <a:gd name="T6" fmla="*/ 7 w 146"/>
                <a:gd name="T7" fmla="*/ 56 h 161"/>
                <a:gd name="T8" fmla="*/ 18 w 146"/>
                <a:gd name="T9" fmla="*/ 143 h 161"/>
                <a:gd name="T10" fmla="*/ 81 w 146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61">
                  <a:moveTo>
                    <a:pt x="81" y="161"/>
                  </a:moveTo>
                  <a:cubicBezTo>
                    <a:pt x="106" y="147"/>
                    <a:pt x="129" y="117"/>
                    <a:pt x="136" y="93"/>
                  </a:cubicBezTo>
                  <a:cubicBezTo>
                    <a:pt x="146" y="57"/>
                    <a:pt x="125" y="20"/>
                    <a:pt x="90" y="10"/>
                  </a:cubicBezTo>
                  <a:cubicBezTo>
                    <a:pt x="54" y="0"/>
                    <a:pt x="17" y="20"/>
                    <a:pt x="7" y="56"/>
                  </a:cubicBezTo>
                  <a:cubicBezTo>
                    <a:pt x="0" y="80"/>
                    <a:pt x="4" y="117"/>
                    <a:pt x="18" y="143"/>
                  </a:cubicBezTo>
                  <a:lnTo>
                    <a:pt x="81" y="161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iṩ1íde">
              <a:extLst>
                <a:ext uri="{FF2B5EF4-FFF2-40B4-BE49-F238E27FC236}">
                  <a16:creationId xmlns:a16="http://schemas.microsoft.com/office/drawing/2014/main" id="{038B1470-A1E4-40BB-B640-48048D10A534}"/>
                </a:ext>
              </a:extLst>
            </p:cNvPr>
            <p:cNvSpPr/>
            <p:nvPr/>
          </p:nvSpPr>
          <p:spPr bwMode="auto">
            <a:xfrm>
              <a:off x="6770791" y="1915423"/>
              <a:ext cx="251058" cy="322112"/>
            </a:xfrm>
            <a:custGeom>
              <a:avLst/>
              <a:gdLst>
                <a:gd name="T0" fmla="*/ 63 w 122"/>
                <a:gd name="T1" fmla="*/ 157 h 157"/>
                <a:gd name="T2" fmla="*/ 112 w 122"/>
                <a:gd name="T3" fmla="*/ 87 h 157"/>
                <a:gd name="T4" fmla="*/ 78 w 122"/>
                <a:gd name="T5" fmla="*/ 8 h 157"/>
                <a:gd name="T6" fmla="*/ 7 w 122"/>
                <a:gd name="T7" fmla="*/ 57 h 157"/>
                <a:gd name="T8" fmla="*/ 11 w 122"/>
                <a:gd name="T9" fmla="*/ 142 h 157"/>
                <a:gd name="T10" fmla="*/ 63 w 122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7">
                  <a:moveTo>
                    <a:pt x="63" y="157"/>
                  </a:moveTo>
                  <a:cubicBezTo>
                    <a:pt x="85" y="142"/>
                    <a:pt x="105" y="111"/>
                    <a:pt x="112" y="87"/>
                  </a:cubicBezTo>
                  <a:cubicBezTo>
                    <a:pt x="122" y="52"/>
                    <a:pt x="107" y="16"/>
                    <a:pt x="78" y="8"/>
                  </a:cubicBezTo>
                  <a:cubicBezTo>
                    <a:pt x="49" y="0"/>
                    <a:pt x="17" y="22"/>
                    <a:pt x="7" y="57"/>
                  </a:cubicBezTo>
                  <a:cubicBezTo>
                    <a:pt x="0" y="81"/>
                    <a:pt x="1" y="118"/>
                    <a:pt x="11" y="142"/>
                  </a:cubicBez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îṥ1íḍe">
              <a:extLst>
                <a:ext uri="{FF2B5EF4-FFF2-40B4-BE49-F238E27FC236}">
                  <a16:creationId xmlns:a16="http://schemas.microsoft.com/office/drawing/2014/main" id="{B6FB9862-A197-4BD6-929C-D1C3D73BE1B7}"/>
                </a:ext>
              </a:extLst>
            </p:cNvPr>
            <p:cNvSpPr/>
            <p:nvPr/>
          </p:nvSpPr>
          <p:spPr bwMode="auto">
            <a:xfrm>
              <a:off x="6800396" y="1920160"/>
              <a:ext cx="188294" cy="312638"/>
            </a:xfrm>
            <a:custGeom>
              <a:avLst/>
              <a:gdLst>
                <a:gd name="T0" fmla="*/ 41 w 92"/>
                <a:gd name="T1" fmla="*/ 153 h 153"/>
                <a:gd name="T2" fmla="*/ 82 w 92"/>
                <a:gd name="T3" fmla="*/ 81 h 153"/>
                <a:gd name="T4" fmla="*/ 64 w 92"/>
                <a:gd name="T5" fmla="*/ 6 h 153"/>
                <a:gd name="T6" fmla="*/ 9 w 92"/>
                <a:gd name="T7" fmla="*/ 60 h 153"/>
                <a:gd name="T8" fmla="*/ 5 w 92"/>
                <a:gd name="T9" fmla="*/ 142 h 153"/>
                <a:gd name="T10" fmla="*/ 41 w 92"/>
                <a:gd name="T1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53">
                  <a:moveTo>
                    <a:pt x="41" y="153"/>
                  </a:moveTo>
                  <a:cubicBezTo>
                    <a:pt x="58" y="137"/>
                    <a:pt x="75" y="105"/>
                    <a:pt x="82" y="81"/>
                  </a:cubicBezTo>
                  <a:cubicBezTo>
                    <a:pt x="92" y="45"/>
                    <a:pt x="84" y="12"/>
                    <a:pt x="64" y="6"/>
                  </a:cubicBezTo>
                  <a:cubicBezTo>
                    <a:pt x="44" y="0"/>
                    <a:pt x="19" y="24"/>
                    <a:pt x="9" y="60"/>
                  </a:cubicBezTo>
                  <a:cubicBezTo>
                    <a:pt x="2" y="84"/>
                    <a:pt x="0" y="120"/>
                    <a:pt x="5" y="142"/>
                  </a:cubicBezTo>
                  <a:lnTo>
                    <a:pt x="41" y="153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îṥḻíḍè">
              <a:extLst>
                <a:ext uri="{FF2B5EF4-FFF2-40B4-BE49-F238E27FC236}">
                  <a16:creationId xmlns:a16="http://schemas.microsoft.com/office/drawing/2014/main" id="{4C71E816-DA56-4D31-A369-277113CF9FBF}"/>
                </a:ext>
              </a:extLst>
            </p:cNvPr>
            <p:cNvSpPr/>
            <p:nvPr/>
          </p:nvSpPr>
          <p:spPr bwMode="auto">
            <a:xfrm>
              <a:off x="6832370" y="1928450"/>
              <a:ext cx="113687" cy="298428"/>
            </a:xfrm>
            <a:custGeom>
              <a:avLst/>
              <a:gdLst>
                <a:gd name="T0" fmla="*/ 14 w 55"/>
                <a:gd name="T1" fmla="*/ 146 h 146"/>
                <a:gd name="T2" fmla="*/ 43 w 55"/>
                <a:gd name="T3" fmla="*/ 70 h 146"/>
                <a:gd name="T4" fmla="*/ 48 w 55"/>
                <a:gd name="T5" fmla="*/ 2 h 146"/>
                <a:gd name="T6" fmla="*/ 16 w 55"/>
                <a:gd name="T7" fmla="*/ 62 h 146"/>
                <a:gd name="T8" fmla="*/ 0 w 55"/>
                <a:gd name="T9" fmla="*/ 142 h 146"/>
                <a:gd name="T10" fmla="*/ 14 w 55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6">
                  <a:moveTo>
                    <a:pt x="14" y="146"/>
                  </a:moveTo>
                  <a:cubicBezTo>
                    <a:pt x="24" y="127"/>
                    <a:pt x="36" y="94"/>
                    <a:pt x="43" y="70"/>
                  </a:cubicBezTo>
                  <a:cubicBezTo>
                    <a:pt x="53" y="35"/>
                    <a:pt x="55" y="4"/>
                    <a:pt x="48" y="2"/>
                  </a:cubicBezTo>
                  <a:cubicBezTo>
                    <a:pt x="40" y="0"/>
                    <a:pt x="26" y="27"/>
                    <a:pt x="16" y="62"/>
                  </a:cubicBezTo>
                  <a:cubicBezTo>
                    <a:pt x="9" y="86"/>
                    <a:pt x="2" y="121"/>
                    <a:pt x="0" y="142"/>
                  </a:cubicBezTo>
                  <a:lnTo>
                    <a:pt x="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iŝľiḓè">
              <a:extLst>
                <a:ext uri="{FF2B5EF4-FFF2-40B4-BE49-F238E27FC236}">
                  <a16:creationId xmlns:a16="http://schemas.microsoft.com/office/drawing/2014/main" id="{471D131E-9031-496E-9759-750CD46F50E7}"/>
                </a:ext>
              </a:extLst>
            </p:cNvPr>
            <p:cNvSpPr/>
            <p:nvPr/>
          </p:nvSpPr>
          <p:spPr bwMode="auto">
            <a:xfrm>
              <a:off x="6779081" y="2198456"/>
              <a:ext cx="137371" cy="54475"/>
            </a:xfrm>
            <a:custGeom>
              <a:avLst/>
              <a:gdLst>
                <a:gd name="T0" fmla="*/ 116 w 116"/>
                <a:gd name="T1" fmla="*/ 33 h 46"/>
                <a:gd name="T2" fmla="*/ 0 w 116"/>
                <a:gd name="T3" fmla="*/ 0 h 46"/>
                <a:gd name="T4" fmla="*/ 4 w 116"/>
                <a:gd name="T5" fmla="*/ 17 h 46"/>
                <a:gd name="T6" fmla="*/ 106 w 116"/>
                <a:gd name="T7" fmla="*/ 46 h 46"/>
                <a:gd name="T8" fmla="*/ 116 w 116"/>
                <a:gd name="T9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6">
                  <a:moveTo>
                    <a:pt x="116" y="33"/>
                  </a:moveTo>
                  <a:lnTo>
                    <a:pt x="0" y="0"/>
                  </a:lnTo>
                  <a:lnTo>
                    <a:pt x="4" y="17"/>
                  </a:lnTo>
                  <a:lnTo>
                    <a:pt x="106" y="46"/>
                  </a:lnTo>
                  <a:lnTo>
                    <a:pt x="116" y="33"/>
                  </a:lnTo>
                  <a:close/>
                </a:path>
              </a:pathLst>
            </a:custGeom>
            <a:solidFill>
              <a:srgbClr val="C13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íṥlîḑe">
              <a:extLst>
                <a:ext uri="{FF2B5EF4-FFF2-40B4-BE49-F238E27FC236}">
                  <a16:creationId xmlns:a16="http://schemas.microsoft.com/office/drawing/2014/main" id="{74122A8B-3F3D-4AC5-B1A7-1AC84884136B}"/>
                </a:ext>
              </a:extLst>
            </p:cNvPr>
            <p:cNvSpPr/>
            <p:nvPr/>
          </p:nvSpPr>
          <p:spPr bwMode="auto">
            <a:xfrm>
              <a:off x="6781449" y="2215035"/>
              <a:ext cx="125529" cy="37896"/>
            </a:xfrm>
            <a:custGeom>
              <a:avLst/>
              <a:gdLst>
                <a:gd name="T0" fmla="*/ 2 w 106"/>
                <a:gd name="T1" fmla="*/ 3 h 32"/>
                <a:gd name="T2" fmla="*/ 104 w 106"/>
                <a:gd name="T3" fmla="*/ 32 h 32"/>
                <a:gd name="T4" fmla="*/ 106 w 106"/>
                <a:gd name="T5" fmla="*/ 29 h 32"/>
                <a:gd name="T6" fmla="*/ 0 w 106"/>
                <a:gd name="T7" fmla="*/ 0 h 32"/>
                <a:gd name="T8" fmla="*/ 2 w 10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">
                  <a:moveTo>
                    <a:pt x="2" y="3"/>
                  </a:moveTo>
                  <a:lnTo>
                    <a:pt x="104" y="32"/>
                  </a:lnTo>
                  <a:lnTo>
                    <a:pt x="106" y="29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iSḷiďê">
              <a:extLst>
                <a:ext uri="{FF2B5EF4-FFF2-40B4-BE49-F238E27FC236}">
                  <a16:creationId xmlns:a16="http://schemas.microsoft.com/office/drawing/2014/main" id="{FB67A821-A431-464A-8D50-0C301F9820EF}"/>
                </a:ext>
              </a:extLst>
            </p:cNvPr>
            <p:cNvSpPr/>
            <p:nvPr/>
          </p:nvSpPr>
          <p:spPr bwMode="auto">
            <a:xfrm>
              <a:off x="6770791" y="2277800"/>
              <a:ext cx="100661" cy="73423"/>
            </a:xfrm>
            <a:custGeom>
              <a:avLst/>
              <a:gdLst>
                <a:gd name="T0" fmla="*/ 43 w 49"/>
                <a:gd name="T1" fmla="*/ 31 h 36"/>
                <a:gd name="T2" fmla="*/ 36 w 49"/>
                <a:gd name="T3" fmla="*/ 35 h 36"/>
                <a:gd name="T4" fmla="*/ 5 w 49"/>
                <a:gd name="T5" fmla="*/ 26 h 36"/>
                <a:gd name="T6" fmla="*/ 1 w 49"/>
                <a:gd name="T7" fmla="*/ 19 h 36"/>
                <a:gd name="T8" fmla="*/ 5 w 49"/>
                <a:gd name="T9" fmla="*/ 3 h 36"/>
                <a:gd name="T10" fmla="*/ 12 w 49"/>
                <a:gd name="T11" fmla="*/ 1 h 36"/>
                <a:gd name="T12" fmla="*/ 43 w 49"/>
                <a:gd name="T13" fmla="*/ 11 h 36"/>
                <a:gd name="T14" fmla="*/ 48 w 49"/>
                <a:gd name="T15" fmla="*/ 15 h 36"/>
                <a:gd name="T16" fmla="*/ 43 w 49"/>
                <a:gd name="T17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43" y="31"/>
                  </a:moveTo>
                  <a:cubicBezTo>
                    <a:pt x="43" y="34"/>
                    <a:pt x="39" y="36"/>
                    <a:pt x="36" y="3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5"/>
                    <a:pt x="0" y="22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12"/>
                    <a:pt x="48" y="15"/>
                  </a:cubicBezTo>
                  <a:lnTo>
                    <a:pt x="43" y="31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ïşļiḋè">
              <a:extLst>
                <a:ext uri="{FF2B5EF4-FFF2-40B4-BE49-F238E27FC236}">
                  <a16:creationId xmlns:a16="http://schemas.microsoft.com/office/drawing/2014/main" id="{CF2C6A52-2B55-4931-8B01-10CA78306CDC}"/>
                </a:ext>
              </a:extLst>
            </p:cNvPr>
            <p:cNvSpPr/>
            <p:nvPr/>
          </p:nvSpPr>
          <p:spPr bwMode="auto">
            <a:xfrm>
              <a:off x="6775527" y="2274247"/>
              <a:ext cx="101844" cy="40264"/>
            </a:xfrm>
            <a:custGeom>
              <a:avLst/>
              <a:gdLst>
                <a:gd name="T0" fmla="*/ 49 w 50"/>
                <a:gd name="T1" fmla="*/ 17 h 20"/>
                <a:gd name="T2" fmla="*/ 45 w 50"/>
                <a:gd name="T3" fmla="*/ 20 h 20"/>
                <a:gd name="T4" fmla="*/ 3 w 50"/>
                <a:gd name="T5" fmla="*/ 7 h 20"/>
                <a:gd name="T6" fmla="*/ 0 w 50"/>
                <a:gd name="T7" fmla="*/ 3 h 20"/>
                <a:gd name="T8" fmla="*/ 5 w 50"/>
                <a:gd name="T9" fmla="*/ 1 h 20"/>
                <a:gd name="T10" fmla="*/ 47 w 50"/>
                <a:gd name="T11" fmla="*/ 13 h 20"/>
                <a:gd name="T12" fmla="*/ 49 w 50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49" y="17"/>
                  </a:moveTo>
                  <a:cubicBezTo>
                    <a:pt x="49" y="19"/>
                    <a:pt x="47" y="20"/>
                    <a:pt x="45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4"/>
                    <a:pt x="50" y="15"/>
                    <a:pt x="49" y="17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ï$ľiḋe">
              <a:extLst>
                <a:ext uri="{FF2B5EF4-FFF2-40B4-BE49-F238E27FC236}">
                  <a16:creationId xmlns:a16="http://schemas.microsoft.com/office/drawing/2014/main" id="{523895FC-87B2-4463-A8A8-FB29DF7D065A}"/>
                </a:ext>
              </a:extLst>
            </p:cNvPr>
            <p:cNvSpPr/>
            <p:nvPr/>
          </p:nvSpPr>
          <p:spPr bwMode="auto">
            <a:xfrm>
              <a:off x="6820527" y="2294379"/>
              <a:ext cx="10659" cy="10659"/>
            </a:xfrm>
            <a:custGeom>
              <a:avLst/>
              <a:gdLst>
                <a:gd name="T0" fmla="*/ 0 w 5"/>
                <a:gd name="T1" fmla="*/ 4 h 5"/>
                <a:gd name="T2" fmla="*/ 1 w 5"/>
                <a:gd name="T3" fmla="*/ 1 h 5"/>
                <a:gd name="T4" fmla="*/ 2 w 5"/>
                <a:gd name="T5" fmla="*/ 1 h 5"/>
                <a:gd name="T6" fmla="*/ 3 w 5"/>
                <a:gd name="T7" fmla="*/ 0 h 5"/>
                <a:gd name="T8" fmla="*/ 3 w 5"/>
                <a:gd name="T9" fmla="*/ 2 h 5"/>
                <a:gd name="T10" fmla="*/ 5 w 5"/>
                <a:gd name="T11" fmla="*/ 2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1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5" y="2"/>
                    <a:pt x="3" y="5"/>
                    <a:pt x="2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íŝľîḍè">
              <a:extLst>
                <a:ext uri="{FF2B5EF4-FFF2-40B4-BE49-F238E27FC236}">
                  <a16:creationId xmlns:a16="http://schemas.microsoft.com/office/drawing/2014/main" id="{6D44E353-CE21-42A6-B636-CAAFB2E1B087}"/>
                </a:ext>
              </a:extLst>
            </p:cNvPr>
            <p:cNvSpPr/>
            <p:nvPr/>
          </p:nvSpPr>
          <p:spPr bwMode="auto">
            <a:xfrm>
              <a:off x="6820527" y="2300300"/>
              <a:ext cx="5922" cy="473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íşḷïďé">
              <a:extLst>
                <a:ext uri="{FF2B5EF4-FFF2-40B4-BE49-F238E27FC236}">
                  <a16:creationId xmlns:a16="http://schemas.microsoft.com/office/drawing/2014/main" id="{2AED57BA-1E77-439E-85A2-FD1822FE3818}"/>
                </a:ext>
              </a:extLst>
            </p:cNvPr>
            <p:cNvSpPr/>
            <p:nvPr/>
          </p:nvSpPr>
          <p:spPr bwMode="auto">
            <a:xfrm>
              <a:off x="6806318" y="2300300"/>
              <a:ext cx="26053" cy="30790"/>
            </a:xfrm>
            <a:custGeom>
              <a:avLst/>
              <a:gdLst>
                <a:gd name="T0" fmla="*/ 12 w 13"/>
                <a:gd name="T1" fmla="*/ 11 h 15"/>
                <a:gd name="T2" fmla="*/ 5 w 13"/>
                <a:gd name="T3" fmla="*/ 15 h 15"/>
                <a:gd name="T4" fmla="*/ 1 w 13"/>
                <a:gd name="T5" fmla="*/ 8 h 15"/>
                <a:gd name="T6" fmla="*/ 9 w 13"/>
                <a:gd name="T7" fmla="*/ 1 h 15"/>
                <a:gd name="T8" fmla="*/ 12 w 1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1"/>
                  </a:moveTo>
                  <a:cubicBezTo>
                    <a:pt x="11" y="14"/>
                    <a:pt x="8" y="15"/>
                    <a:pt x="5" y="15"/>
                  </a:cubicBezTo>
                  <a:cubicBezTo>
                    <a:pt x="2" y="14"/>
                    <a:pt x="0" y="11"/>
                    <a:pt x="1" y="8"/>
                  </a:cubicBezTo>
                  <a:cubicBezTo>
                    <a:pt x="2" y="5"/>
                    <a:pt x="6" y="0"/>
                    <a:pt x="9" y="1"/>
                  </a:cubicBezTo>
                  <a:cubicBezTo>
                    <a:pt x="12" y="2"/>
                    <a:pt x="13" y="8"/>
                    <a:pt x="12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ïsḻïḍè">
              <a:extLst>
                <a:ext uri="{FF2B5EF4-FFF2-40B4-BE49-F238E27FC236}">
                  <a16:creationId xmlns:a16="http://schemas.microsoft.com/office/drawing/2014/main" id="{7CE00FA0-5612-48A8-B4DD-48B4AF06A7D5}"/>
                </a:ext>
              </a:extLst>
            </p:cNvPr>
            <p:cNvSpPr/>
            <p:nvPr/>
          </p:nvSpPr>
          <p:spPr bwMode="auto">
            <a:xfrm>
              <a:off x="6775527" y="1991215"/>
              <a:ext cx="9474" cy="18948"/>
            </a:xfrm>
            <a:custGeom>
              <a:avLst/>
              <a:gdLst>
                <a:gd name="T0" fmla="*/ 3 w 5"/>
                <a:gd name="T1" fmla="*/ 1 h 9"/>
                <a:gd name="T2" fmla="*/ 1 w 5"/>
                <a:gd name="T3" fmla="*/ 4 h 9"/>
                <a:gd name="T4" fmla="*/ 0 w 5"/>
                <a:gd name="T5" fmla="*/ 7 h 9"/>
                <a:gd name="T6" fmla="*/ 0 w 5"/>
                <a:gd name="T7" fmla="*/ 8 h 9"/>
                <a:gd name="T8" fmla="*/ 2 w 5"/>
                <a:gd name="T9" fmla="*/ 8 h 9"/>
                <a:gd name="T10" fmla="*/ 5 w 5"/>
                <a:gd name="T11" fmla="*/ 1 h 9"/>
                <a:gd name="T12" fmla="*/ 5 w 5"/>
                <a:gd name="T13" fmla="*/ 0 h 9"/>
                <a:gd name="T14" fmla="*/ 4 w 5"/>
                <a:gd name="T15" fmla="*/ 0 h 9"/>
                <a:gd name="T16" fmla="*/ 1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9"/>
                    <a:pt x="1" y="8"/>
                    <a:pt x="2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4"/>
                    <a:pt x="1" y="6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iṩḷiḑè">
              <a:extLst>
                <a:ext uri="{FF2B5EF4-FFF2-40B4-BE49-F238E27FC236}">
                  <a16:creationId xmlns:a16="http://schemas.microsoft.com/office/drawing/2014/main" id="{6E75655B-2F34-450D-9042-38E17D1D6EE9}"/>
                </a:ext>
              </a:extLst>
            </p:cNvPr>
            <p:cNvSpPr/>
            <p:nvPr/>
          </p:nvSpPr>
          <p:spPr bwMode="auto">
            <a:xfrm>
              <a:off x="6770791" y="1987661"/>
              <a:ext cx="21316" cy="28422"/>
            </a:xfrm>
            <a:custGeom>
              <a:avLst/>
              <a:gdLst>
                <a:gd name="T0" fmla="*/ 4 w 10"/>
                <a:gd name="T1" fmla="*/ 2 h 14"/>
                <a:gd name="T2" fmla="*/ 1 w 10"/>
                <a:gd name="T3" fmla="*/ 6 h 14"/>
                <a:gd name="T4" fmla="*/ 1 w 10"/>
                <a:gd name="T5" fmla="*/ 11 h 14"/>
                <a:gd name="T6" fmla="*/ 7 w 10"/>
                <a:gd name="T7" fmla="*/ 7 h 14"/>
                <a:gd name="T8" fmla="*/ 7 w 10"/>
                <a:gd name="T9" fmla="*/ 0 h 14"/>
                <a:gd name="T10" fmla="*/ 4 w 10"/>
                <a:gd name="T11" fmla="*/ 3 h 14"/>
                <a:gd name="T12" fmla="*/ 3 w 10"/>
                <a:gd name="T13" fmla="*/ 8 h 14"/>
                <a:gd name="T14" fmla="*/ 4 w 10"/>
                <a:gd name="T15" fmla="*/ 8 h 14"/>
                <a:gd name="T16" fmla="*/ 5 w 10"/>
                <a:gd name="T17" fmla="*/ 6 h 14"/>
                <a:gd name="T18" fmla="*/ 7 w 10"/>
                <a:gd name="T19" fmla="*/ 3 h 14"/>
                <a:gd name="T20" fmla="*/ 6 w 10"/>
                <a:gd name="T21" fmla="*/ 3 h 14"/>
                <a:gd name="T22" fmla="*/ 4 w 10"/>
                <a:gd name="T23" fmla="*/ 6 h 14"/>
                <a:gd name="T24" fmla="*/ 3 w 10"/>
                <a:gd name="T25" fmla="*/ 8 h 14"/>
                <a:gd name="T26" fmla="*/ 3 w 10"/>
                <a:gd name="T27" fmla="*/ 9 h 14"/>
                <a:gd name="T28" fmla="*/ 4 w 10"/>
                <a:gd name="T29" fmla="*/ 10 h 14"/>
                <a:gd name="T30" fmla="*/ 5 w 10"/>
                <a:gd name="T31" fmla="*/ 6 h 14"/>
                <a:gd name="T32" fmla="*/ 5 w 10"/>
                <a:gd name="T33" fmla="*/ 3 h 14"/>
                <a:gd name="T34" fmla="*/ 4 w 10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3" y="14"/>
                    <a:pt x="6" y="9"/>
                    <a:pt x="7" y="7"/>
                  </a:cubicBezTo>
                  <a:cubicBezTo>
                    <a:pt x="8" y="6"/>
                    <a:pt x="10" y="0"/>
                    <a:pt x="7" y="0"/>
                  </a:cubicBezTo>
                  <a:cubicBezTo>
                    <a:pt x="5" y="0"/>
                    <a:pt x="4" y="2"/>
                    <a:pt x="4" y="3"/>
                  </a:cubicBezTo>
                  <a:cubicBezTo>
                    <a:pt x="3" y="5"/>
                    <a:pt x="2" y="6"/>
                    <a:pt x="3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5" y="6"/>
                    <a:pt x="5" y="6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îSľiḋé">
              <a:extLst>
                <a:ext uri="{FF2B5EF4-FFF2-40B4-BE49-F238E27FC236}">
                  <a16:creationId xmlns:a16="http://schemas.microsoft.com/office/drawing/2014/main" id="{5BA0EAB1-1ADB-422C-BBA6-5A7EDD84D410}"/>
                </a:ext>
              </a:extLst>
            </p:cNvPr>
            <p:cNvSpPr/>
            <p:nvPr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ïṡliḋê">
              <a:extLst>
                <a:ext uri="{FF2B5EF4-FFF2-40B4-BE49-F238E27FC236}">
                  <a16:creationId xmlns:a16="http://schemas.microsoft.com/office/drawing/2014/main" id="{F3EF4281-E953-4BA7-9CFA-0A257687448F}"/>
                </a:ext>
              </a:extLst>
            </p:cNvPr>
            <p:cNvSpPr/>
            <p:nvPr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ïṩļíḓê">
              <a:extLst>
                <a:ext uri="{FF2B5EF4-FFF2-40B4-BE49-F238E27FC236}">
                  <a16:creationId xmlns:a16="http://schemas.microsoft.com/office/drawing/2014/main" id="{2DE7C02B-6A0B-4373-9301-3C04E0045C55}"/>
                </a:ext>
              </a:extLst>
            </p:cNvPr>
            <p:cNvSpPr/>
            <p:nvPr/>
          </p:nvSpPr>
          <p:spPr bwMode="auto">
            <a:xfrm>
              <a:off x="6789737" y="1985293"/>
              <a:ext cx="5922" cy="5922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1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1"/>
                    <a:pt x="2" y="1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is1iḋe">
              <a:extLst>
                <a:ext uri="{FF2B5EF4-FFF2-40B4-BE49-F238E27FC236}">
                  <a16:creationId xmlns:a16="http://schemas.microsoft.com/office/drawing/2014/main" id="{426AE626-5189-4916-8E9C-21300C46EE45}"/>
                </a:ext>
              </a:extLst>
            </p:cNvPr>
            <p:cNvSpPr/>
            <p:nvPr/>
          </p:nvSpPr>
          <p:spPr bwMode="auto">
            <a:xfrm>
              <a:off x="6775527" y="2018452"/>
              <a:ext cx="2368" cy="355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íSḻiḓê">
              <a:extLst>
                <a:ext uri="{FF2B5EF4-FFF2-40B4-BE49-F238E27FC236}">
                  <a16:creationId xmlns:a16="http://schemas.microsoft.com/office/drawing/2014/main" id="{1B168E41-D9DE-4AE2-9900-366F87B2D9B7}"/>
                </a:ext>
              </a:extLst>
            </p:cNvPr>
            <p:cNvSpPr/>
            <p:nvPr/>
          </p:nvSpPr>
          <p:spPr bwMode="auto">
            <a:xfrm>
              <a:off x="6773159" y="2016083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2 h 5"/>
                <a:gd name="T4" fmla="*/ 1 w 3"/>
                <a:gd name="T5" fmla="*/ 4 h 5"/>
                <a:gd name="T6" fmla="*/ 3 w 3"/>
                <a:gd name="T7" fmla="*/ 1 h 5"/>
                <a:gd name="T8" fmla="*/ 1 w 3"/>
                <a:gd name="T9" fmla="*/ 1 h 5"/>
                <a:gd name="T10" fmla="*/ 1 w 3"/>
                <a:gd name="T11" fmla="*/ 2 h 5"/>
                <a:gd name="T12" fmla="*/ 1 w 3"/>
                <a:gd name="T13" fmla="*/ 2 h 5"/>
                <a:gd name="T14" fmla="*/ 2 w 3"/>
                <a:gd name="T15" fmla="*/ 2 h 5"/>
                <a:gd name="T16" fmla="*/ 2 w 3"/>
                <a:gd name="T17" fmla="*/ 2 h 5"/>
                <a:gd name="T18" fmla="*/ 2 w 3"/>
                <a:gd name="T19" fmla="*/ 2 h 5"/>
                <a:gd name="T20" fmla="*/ 2 w 3"/>
                <a:gd name="T21" fmla="*/ 1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ís1ïďè">
              <a:extLst>
                <a:ext uri="{FF2B5EF4-FFF2-40B4-BE49-F238E27FC236}">
                  <a16:creationId xmlns:a16="http://schemas.microsoft.com/office/drawing/2014/main" id="{5828015E-8F56-46BA-A80D-FD55304CC098}"/>
                </a:ext>
              </a:extLst>
            </p:cNvPr>
            <p:cNvSpPr/>
            <p:nvPr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ïṡḷiḓé">
              <a:extLst>
                <a:ext uri="{FF2B5EF4-FFF2-40B4-BE49-F238E27FC236}">
                  <a16:creationId xmlns:a16="http://schemas.microsoft.com/office/drawing/2014/main" id="{70E7F9DD-D6AB-49E5-B8E8-B15B2F0D6FCA}"/>
                </a:ext>
              </a:extLst>
            </p:cNvPr>
            <p:cNvSpPr/>
            <p:nvPr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íṣḻïdê">
              <a:extLst>
                <a:ext uri="{FF2B5EF4-FFF2-40B4-BE49-F238E27FC236}">
                  <a16:creationId xmlns:a16="http://schemas.microsoft.com/office/drawing/2014/main" id="{E89397F8-D59E-427F-9E9A-63429B204920}"/>
                </a:ext>
              </a:extLst>
            </p:cNvPr>
            <p:cNvSpPr/>
            <p:nvPr/>
          </p:nvSpPr>
          <p:spPr bwMode="auto">
            <a:xfrm>
              <a:off x="6767238" y="2011346"/>
              <a:ext cx="8290" cy="7105"/>
            </a:xfrm>
            <a:custGeom>
              <a:avLst/>
              <a:gdLst>
                <a:gd name="T0" fmla="*/ 2 w 4"/>
                <a:gd name="T1" fmla="*/ 2 h 3"/>
                <a:gd name="T2" fmla="*/ 2 w 4"/>
                <a:gd name="T3" fmla="*/ 0 h 3"/>
                <a:gd name="T4" fmla="*/ 2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3" y="3"/>
                    <a:pt x="4" y="0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îšḷïdè">
              <a:extLst>
                <a:ext uri="{FF2B5EF4-FFF2-40B4-BE49-F238E27FC236}">
                  <a16:creationId xmlns:a16="http://schemas.microsoft.com/office/drawing/2014/main" id="{2373E9D2-DE79-46A9-895C-6D5634371CF1}"/>
                </a:ext>
              </a:extLst>
            </p:cNvPr>
            <p:cNvSpPr/>
            <p:nvPr/>
          </p:nvSpPr>
          <p:spPr bwMode="auto">
            <a:xfrm>
              <a:off x="6961453" y="2038584"/>
              <a:ext cx="8290" cy="45001"/>
            </a:xfrm>
            <a:custGeom>
              <a:avLst/>
              <a:gdLst>
                <a:gd name="T0" fmla="*/ 4 w 4"/>
                <a:gd name="T1" fmla="*/ 0 h 22"/>
                <a:gd name="T2" fmla="*/ 0 w 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2">
                  <a:moveTo>
                    <a:pt x="4" y="0"/>
                  </a:moveTo>
                  <a:cubicBezTo>
                    <a:pt x="4" y="8"/>
                    <a:pt x="2" y="15"/>
                    <a:pt x="0" y="22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íṥḷiḓe">
              <a:extLst>
                <a:ext uri="{FF2B5EF4-FFF2-40B4-BE49-F238E27FC236}">
                  <a16:creationId xmlns:a16="http://schemas.microsoft.com/office/drawing/2014/main" id="{FF8DF6E6-95F8-4A7D-B742-0FB4168E9599}"/>
                </a:ext>
              </a:extLst>
            </p:cNvPr>
            <p:cNvSpPr/>
            <p:nvPr/>
          </p:nvSpPr>
          <p:spPr bwMode="auto">
            <a:xfrm>
              <a:off x="6960268" y="2038584"/>
              <a:ext cx="14211" cy="47369"/>
            </a:xfrm>
            <a:custGeom>
              <a:avLst/>
              <a:gdLst>
                <a:gd name="T0" fmla="*/ 5 w 7"/>
                <a:gd name="T1" fmla="*/ 0 h 23"/>
                <a:gd name="T2" fmla="*/ 3 w 7"/>
                <a:gd name="T3" fmla="*/ 11 h 23"/>
                <a:gd name="T4" fmla="*/ 0 w 7"/>
                <a:gd name="T5" fmla="*/ 21 h 23"/>
                <a:gd name="T6" fmla="*/ 1 w 7"/>
                <a:gd name="T7" fmla="*/ 22 h 23"/>
                <a:gd name="T8" fmla="*/ 5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5" y="0"/>
                  </a:moveTo>
                  <a:cubicBezTo>
                    <a:pt x="4" y="4"/>
                    <a:pt x="4" y="7"/>
                    <a:pt x="3" y="11"/>
                  </a:cubicBezTo>
                  <a:cubicBezTo>
                    <a:pt x="2" y="15"/>
                    <a:pt x="1" y="18"/>
                    <a:pt x="0" y="21"/>
                  </a:cubicBezTo>
                  <a:cubicBezTo>
                    <a:pt x="0" y="22"/>
                    <a:pt x="1" y="23"/>
                    <a:pt x="1" y="22"/>
                  </a:cubicBezTo>
                  <a:cubicBezTo>
                    <a:pt x="4" y="16"/>
                    <a:pt x="7" y="7"/>
                    <a:pt x="5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îşļíďe">
              <a:extLst>
                <a:ext uri="{FF2B5EF4-FFF2-40B4-BE49-F238E27FC236}">
                  <a16:creationId xmlns:a16="http://schemas.microsoft.com/office/drawing/2014/main" id="{AA8376E0-2612-47F8-B55C-CE036BB8D611}"/>
                </a:ext>
              </a:extLst>
            </p:cNvPr>
            <p:cNvSpPr/>
            <p:nvPr/>
          </p:nvSpPr>
          <p:spPr bwMode="auto">
            <a:xfrm>
              <a:off x="6974479" y="2159376"/>
              <a:ext cx="11842" cy="16579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3 h 8"/>
                <a:gd name="T4" fmla="*/ 0 w 6"/>
                <a:gd name="T5" fmla="*/ 7 h 8"/>
                <a:gd name="T6" fmla="*/ 0 w 6"/>
                <a:gd name="T7" fmla="*/ 8 h 8"/>
                <a:gd name="T8" fmla="*/ 1 w 6"/>
                <a:gd name="T9" fmla="*/ 8 h 8"/>
                <a:gd name="T10" fmla="*/ 6 w 6"/>
                <a:gd name="T11" fmla="*/ 0 h 8"/>
                <a:gd name="T12" fmla="*/ 5 w 6"/>
                <a:gd name="T13" fmla="*/ 0 h 8"/>
                <a:gd name="T14" fmla="*/ 4 w 6"/>
                <a:gd name="T15" fmla="*/ 0 h 8"/>
                <a:gd name="T16" fmla="*/ 2 w 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3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2" y="3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ïşļiḍè">
              <a:extLst>
                <a:ext uri="{FF2B5EF4-FFF2-40B4-BE49-F238E27FC236}">
                  <a16:creationId xmlns:a16="http://schemas.microsoft.com/office/drawing/2014/main" id="{4D8793DC-F474-45A4-8DA9-73B980196122}"/>
                </a:ext>
              </a:extLst>
            </p:cNvPr>
            <p:cNvSpPr/>
            <p:nvPr/>
          </p:nvSpPr>
          <p:spPr bwMode="auto">
            <a:xfrm>
              <a:off x="6966190" y="2154639"/>
              <a:ext cx="22501" cy="24869"/>
            </a:xfrm>
            <a:custGeom>
              <a:avLst/>
              <a:gdLst>
                <a:gd name="T0" fmla="*/ 8 w 11"/>
                <a:gd name="T1" fmla="*/ 2 h 12"/>
                <a:gd name="T2" fmla="*/ 4 w 11"/>
                <a:gd name="T3" fmla="*/ 11 h 12"/>
                <a:gd name="T4" fmla="*/ 8 w 11"/>
                <a:gd name="T5" fmla="*/ 9 h 12"/>
                <a:gd name="T6" fmla="*/ 11 w 11"/>
                <a:gd name="T7" fmla="*/ 2 h 12"/>
                <a:gd name="T8" fmla="*/ 10 w 11"/>
                <a:gd name="T9" fmla="*/ 1 h 12"/>
                <a:gd name="T10" fmla="*/ 5 w 11"/>
                <a:gd name="T11" fmla="*/ 5 h 12"/>
                <a:gd name="T12" fmla="*/ 6 w 11"/>
                <a:gd name="T13" fmla="*/ 5 h 12"/>
                <a:gd name="T14" fmla="*/ 9 w 11"/>
                <a:gd name="T15" fmla="*/ 3 h 12"/>
                <a:gd name="T16" fmla="*/ 9 w 11"/>
                <a:gd name="T17" fmla="*/ 1 h 12"/>
                <a:gd name="T18" fmla="*/ 7 w 11"/>
                <a:gd name="T19" fmla="*/ 6 h 12"/>
                <a:gd name="T20" fmla="*/ 5 w 11"/>
                <a:gd name="T21" fmla="*/ 8 h 12"/>
                <a:gd name="T22" fmla="*/ 5 w 11"/>
                <a:gd name="T23" fmla="*/ 9 h 12"/>
                <a:gd name="T24" fmla="*/ 6 w 11"/>
                <a:gd name="T25" fmla="*/ 7 h 12"/>
                <a:gd name="T26" fmla="*/ 7 w 11"/>
                <a:gd name="T27" fmla="*/ 5 h 12"/>
                <a:gd name="T28" fmla="*/ 8 w 1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2"/>
                    <a:pt x="0" y="9"/>
                    <a:pt x="4" y="11"/>
                  </a:cubicBezTo>
                  <a:cubicBezTo>
                    <a:pt x="5" y="12"/>
                    <a:pt x="7" y="10"/>
                    <a:pt x="8" y="9"/>
                  </a:cubicBezTo>
                  <a:cubicBezTo>
                    <a:pt x="9" y="7"/>
                    <a:pt x="10" y="5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3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8" y="3"/>
                    <a:pt x="8" y="4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8"/>
                    <a:pt x="4" y="10"/>
                    <a:pt x="5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íşľîḓé">
              <a:extLst>
                <a:ext uri="{FF2B5EF4-FFF2-40B4-BE49-F238E27FC236}">
                  <a16:creationId xmlns:a16="http://schemas.microsoft.com/office/drawing/2014/main" id="{A9B7B7BA-B2CE-4927-9784-8DFACDCBA6FA}"/>
                </a:ext>
              </a:extLst>
            </p:cNvPr>
            <p:cNvSpPr/>
            <p:nvPr/>
          </p:nvSpPr>
          <p:spPr bwMode="auto">
            <a:xfrm>
              <a:off x="6992242" y="2153455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íṡ1ïḋê">
              <a:extLst>
                <a:ext uri="{FF2B5EF4-FFF2-40B4-BE49-F238E27FC236}">
                  <a16:creationId xmlns:a16="http://schemas.microsoft.com/office/drawing/2014/main" id="{D8385CB4-6478-44B8-8385-06D66EDBC033}"/>
                </a:ext>
              </a:extLst>
            </p:cNvPr>
            <p:cNvSpPr/>
            <p:nvPr/>
          </p:nvSpPr>
          <p:spPr bwMode="auto">
            <a:xfrm>
              <a:off x="6988690" y="2148718"/>
              <a:ext cx="10659" cy="10659"/>
            </a:xfrm>
            <a:custGeom>
              <a:avLst/>
              <a:gdLst>
                <a:gd name="T0" fmla="*/ 2 w 5"/>
                <a:gd name="T1" fmla="*/ 2 h 5"/>
                <a:gd name="T2" fmla="*/ 1 w 5"/>
                <a:gd name="T3" fmla="*/ 3 h 5"/>
                <a:gd name="T4" fmla="*/ 1 w 5"/>
                <a:gd name="T5" fmla="*/ 4 h 5"/>
                <a:gd name="T6" fmla="*/ 2 w 5"/>
                <a:gd name="T7" fmla="*/ 5 h 5"/>
                <a:gd name="T8" fmla="*/ 3 w 5"/>
                <a:gd name="T9" fmla="*/ 1 h 5"/>
                <a:gd name="T10" fmla="*/ 2 w 5"/>
                <a:gd name="T11" fmla="*/ 3 h 5"/>
                <a:gd name="T12" fmla="*/ 2 w 5"/>
                <a:gd name="T13" fmla="*/ 2 h 5"/>
                <a:gd name="T14" fmla="*/ 2 w 5"/>
                <a:gd name="T15" fmla="*/ 2 h 5"/>
                <a:gd name="T16" fmla="*/ 2 w 5"/>
                <a:gd name="T17" fmla="*/ 2 h 5"/>
                <a:gd name="T18" fmla="*/ 2 w 5"/>
                <a:gd name="T19" fmla="*/ 3 h 5"/>
                <a:gd name="T20" fmla="*/ 1 w 5"/>
                <a:gd name="T21" fmla="*/ 3 h 5"/>
                <a:gd name="T22" fmla="*/ 2 w 5"/>
                <a:gd name="T23" fmla="*/ 4 h 5"/>
                <a:gd name="T24" fmla="*/ 3 w 5"/>
                <a:gd name="T25" fmla="*/ 3 h 5"/>
                <a:gd name="T26" fmla="*/ 3 w 5"/>
                <a:gd name="T27" fmla="*/ 2 h 5"/>
                <a:gd name="T28" fmla="*/ 2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2"/>
                    <a:pt x="3" y="1"/>
                  </a:cubicBezTo>
                  <a:cubicBezTo>
                    <a:pt x="2" y="0"/>
                    <a:pt x="1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iṥ1ïḑè">
              <a:extLst>
                <a:ext uri="{FF2B5EF4-FFF2-40B4-BE49-F238E27FC236}">
                  <a16:creationId xmlns:a16="http://schemas.microsoft.com/office/drawing/2014/main" id="{DB90AECE-D238-4C80-AE17-5A8247328CD2}"/>
                </a:ext>
              </a:extLst>
            </p:cNvPr>
            <p:cNvSpPr/>
            <p:nvPr/>
          </p:nvSpPr>
          <p:spPr bwMode="auto">
            <a:xfrm>
              <a:off x="6968558" y="2181876"/>
              <a:ext cx="3553" cy="592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îṧļíḍê">
              <a:extLst>
                <a:ext uri="{FF2B5EF4-FFF2-40B4-BE49-F238E27FC236}">
                  <a16:creationId xmlns:a16="http://schemas.microsoft.com/office/drawing/2014/main" id="{80F7BAC9-34B7-4F54-B64D-DDB01636B442}"/>
                </a:ext>
              </a:extLst>
            </p:cNvPr>
            <p:cNvSpPr/>
            <p:nvPr/>
          </p:nvSpPr>
          <p:spPr bwMode="auto">
            <a:xfrm>
              <a:off x="6966190" y="2181876"/>
              <a:ext cx="5922" cy="829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2 w 3"/>
                <a:gd name="T7" fmla="*/ 3 h 4"/>
                <a:gd name="T8" fmla="*/ 3 w 3"/>
                <a:gd name="T9" fmla="*/ 1 h 4"/>
                <a:gd name="T10" fmla="*/ 2 w 3"/>
                <a:gd name="T11" fmla="*/ 0 h 4"/>
                <a:gd name="T12" fmla="*/ 1 w 3"/>
                <a:gd name="T13" fmla="*/ 1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2 h 4"/>
                <a:gd name="T20" fmla="*/ 2 w 3"/>
                <a:gd name="T21" fmla="*/ 2 h 4"/>
                <a:gd name="T22" fmla="*/ 2 w 3"/>
                <a:gd name="T23" fmla="*/ 3 h 4"/>
                <a:gd name="T24" fmla="*/ 3 w 3"/>
                <a:gd name="T25" fmla="*/ 1 h 4"/>
                <a:gd name="T26" fmla="*/ 2 w 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ïšḷîde">
              <a:extLst>
                <a:ext uri="{FF2B5EF4-FFF2-40B4-BE49-F238E27FC236}">
                  <a16:creationId xmlns:a16="http://schemas.microsoft.com/office/drawing/2014/main" id="{FA3E4847-9D2B-4D58-8F49-6B87ABBCC1AE}"/>
                </a:ext>
              </a:extLst>
            </p:cNvPr>
            <p:cNvSpPr/>
            <p:nvPr/>
          </p:nvSpPr>
          <p:spPr bwMode="auto">
            <a:xfrm>
              <a:off x="6754210" y="2056347"/>
              <a:ext cx="13027" cy="84081"/>
            </a:xfrm>
            <a:custGeom>
              <a:avLst/>
              <a:gdLst>
                <a:gd name="T0" fmla="*/ 3 w 6"/>
                <a:gd name="T1" fmla="*/ 0 h 41"/>
                <a:gd name="T2" fmla="*/ 2 w 6"/>
                <a:gd name="T3" fmla="*/ 22 h 41"/>
                <a:gd name="T4" fmla="*/ 6 w 6"/>
                <a:gd name="T5" fmla="*/ 41 h 41"/>
                <a:gd name="T6" fmla="*/ 6 w 6"/>
                <a:gd name="T7" fmla="*/ 41 h 41"/>
                <a:gd name="T8" fmla="*/ 3 w 6"/>
                <a:gd name="T9" fmla="*/ 20 h 41"/>
                <a:gd name="T10" fmla="*/ 3 w 6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1">
                  <a:moveTo>
                    <a:pt x="3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2" y="29"/>
                    <a:pt x="3" y="35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4" y="35"/>
                    <a:pt x="3" y="27"/>
                    <a:pt x="3" y="20"/>
                  </a:cubicBezTo>
                  <a:cubicBezTo>
                    <a:pt x="2" y="14"/>
                    <a:pt x="4" y="7"/>
                    <a:pt x="3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íṥľíḍe">
              <a:extLst>
                <a:ext uri="{FF2B5EF4-FFF2-40B4-BE49-F238E27FC236}">
                  <a16:creationId xmlns:a16="http://schemas.microsoft.com/office/drawing/2014/main" id="{360B4D68-CFDF-408E-B1B5-DBF07F2288C4}"/>
                </a:ext>
              </a:extLst>
            </p:cNvPr>
            <p:cNvSpPr/>
            <p:nvPr/>
          </p:nvSpPr>
          <p:spPr bwMode="auto">
            <a:xfrm>
              <a:off x="6837108" y="1954503"/>
              <a:ext cx="39080" cy="72239"/>
            </a:xfrm>
            <a:custGeom>
              <a:avLst/>
              <a:gdLst>
                <a:gd name="T0" fmla="*/ 19 w 19"/>
                <a:gd name="T1" fmla="*/ 0 h 35"/>
                <a:gd name="T2" fmla="*/ 0 w 19"/>
                <a:gd name="T3" fmla="*/ 35 h 35"/>
                <a:gd name="T4" fmla="*/ 0 w 19"/>
                <a:gd name="T5" fmla="*/ 35 h 35"/>
                <a:gd name="T6" fmla="*/ 9 w 19"/>
                <a:gd name="T7" fmla="*/ 16 h 35"/>
                <a:gd name="T8" fmla="*/ 19 w 19"/>
                <a:gd name="T9" fmla="*/ 1 h 35"/>
                <a:gd name="T10" fmla="*/ 19 w 1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0"/>
                  </a:moveTo>
                  <a:cubicBezTo>
                    <a:pt x="9" y="9"/>
                    <a:pt x="3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9"/>
                    <a:pt x="6" y="22"/>
                    <a:pt x="9" y="16"/>
                  </a:cubicBezTo>
                  <a:cubicBezTo>
                    <a:pt x="12" y="11"/>
                    <a:pt x="16" y="6"/>
                    <a:pt x="19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ïŝḷiďè">
              <a:extLst>
                <a:ext uri="{FF2B5EF4-FFF2-40B4-BE49-F238E27FC236}">
                  <a16:creationId xmlns:a16="http://schemas.microsoft.com/office/drawing/2014/main" id="{3E3988E1-F474-4159-B437-76E44388F91F}"/>
                </a:ext>
              </a:extLst>
            </p:cNvPr>
            <p:cNvSpPr/>
            <p:nvPr/>
          </p:nvSpPr>
          <p:spPr bwMode="auto">
            <a:xfrm>
              <a:off x="6818159" y="1956871"/>
              <a:ext cx="2368" cy="118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iṧļîḋè">
              <a:extLst>
                <a:ext uri="{FF2B5EF4-FFF2-40B4-BE49-F238E27FC236}">
                  <a16:creationId xmlns:a16="http://schemas.microsoft.com/office/drawing/2014/main" id="{56ABA618-85F6-4A7C-BB81-6C7F821DC5DF}"/>
                </a:ext>
              </a:extLst>
            </p:cNvPr>
            <p:cNvSpPr/>
            <p:nvPr/>
          </p:nvSpPr>
          <p:spPr bwMode="auto">
            <a:xfrm>
              <a:off x="6854871" y="2026742"/>
              <a:ext cx="10659" cy="7105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işľíḑé">
              <a:extLst>
                <a:ext uri="{FF2B5EF4-FFF2-40B4-BE49-F238E27FC236}">
                  <a16:creationId xmlns:a16="http://schemas.microsoft.com/office/drawing/2014/main" id="{F7022BDC-1148-49A9-9FFD-CDD17EE84FD3}"/>
                </a:ext>
              </a:extLst>
            </p:cNvPr>
            <p:cNvSpPr/>
            <p:nvPr/>
          </p:nvSpPr>
          <p:spPr bwMode="auto">
            <a:xfrm>
              <a:off x="6769606" y="2087137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îṧľíḑê">
              <a:extLst>
                <a:ext uri="{FF2B5EF4-FFF2-40B4-BE49-F238E27FC236}">
                  <a16:creationId xmlns:a16="http://schemas.microsoft.com/office/drawing/2014/main" id="{6B0707C6-6B4F-400D-BBD1-858CAABA59A6}"/>
                </a:ext>
              </a:extLst>
            </p:cNvPr>
            <p:cNvSpPr/>
            <p:nvPr/>
          </p:nvSpPr>
          <p:spPr bwMode="auto">
            <a:xfrm>
              <a:off x="6769606" y="2087137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ïṣlïḑê">
              <a:extLst>
                <a:ext uri="{FF2B5EF4-FFF2-40B4-BE49-F238E27FC236}">
                  <a16:creationId xmlns:a16="http://schemas.microsoft.com/office/drawing/2014/main" id="{2C70131C-33CE-4B45-A78A-BC1D6C134285}"/>
                </a:ext>
              </a:extLst>
            </p:cNvPr>
            <p:cNvSpPr/>
            <p:nvPr/>
          </p:nvSpPr>
          <p:spPr bwMode="auto">
            <a:xfrm>
              <a:off x="6767238" y="2085953"/>
              <a:ext cx="5922" cy="5922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2 h 3"/>
                <a:gd name="T4" fmla="*/ 1 w 3"/>
                <a:gd name="T5" fmla="*/ 3 h 3"/>
                <a:gd name="T6" fmla="*/ 1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0 h 3"/>
                <a:gd name="T14" fmla="*/ 0 w 3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îṣ1ïḓê">
              <a:extLst>
                <a:ext uri="{FF2B5EF4-FFF2-40B4-BE49-F238E27FC236}">
                  <a16:creationId xmlns:a16="http://schemas.microsoft.com/office/drawing/2014/main" id="{46E70FE2-8B67-439E-BB37-88004999D145}"/>
                </a:ext>
              </a:extLst>
            </p:cNvPr>
            <p:cNvSpPr/>
            <p:nvPr/>
          </p:nvSpPr>
          <p:spPr bwMode="auto">
            <a:xfrm>
              <a:off x="6949610" y="1991215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îṥḻiḋé">
              <a:extLst>
                <a:ext uri="{FF2B5EF4-FFF2-40B4-BE49-F238E27FC236}">
                  <a16:creationId xmlns:a16="http://schemas.microsoft.com/office/drawing/2014/main" id="{AA2F6727-9CDE-4613-B84C-988F87645AA1}"/>
                </a:ext>
              </a:extLst>
            </p:cNvPr>
            <p:cNvSpPr/>
            <p:nvPr/>
          </p:nvSpPr>
          <p:spPr bwMode="auto">
            <a:xfrm>
              <a:off x="6949610" y="1991215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íṡļíḓe">
              <a:extLst>
                <a:ext uri="{FF2B5EF4-FFF2-40B4-BE49-F238E27FC236}">
                  <a16:creationId xmlns:a16="http://schemas.microsoft.com/office/drawing/2014/main" id="{6EF3F262-4979-4384-9646-0019EB27CB72}"/>
                </a:ext>
              </a:extLst>
            </p:cNvPr>
            <p:cNvSpPr/>
            <p:nvPr/>
          </p:nvSpPr>
          <p:spPr bwMode="auto">
            <a:xfrm>
              <a:off x="6947242" y="1991215"/>
              <a:ext cx="4737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îşḻïḓé">
              <a:extLst>
                <a:ext uri="{FF2B5EF4-FFF2-40B4-BE49-F238E27FC236}">
                  <a16:creationId xmlns:a16="http://schemas.microsoft.com/office/drawing/2014/main" id="{7E775DB9-E3F6-40AA-973A-B6AB81FBDDB8}"/>
                </a:ext>
              </a:extLst>
            </p:cNvPr>
            <p:cNvSpPr/>
            <p:nvPr/>
          </p:nvSpPr>
          <p:spPr bwMode="auto">
            <a:xfrm>
              <a:off x="7005268" y="2106085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îṥ1ïḋè">
              <a:extLst>
                <a:ext uri="{FF2B5EF4-FFF2-40B4-BE49-F238E27FC236}">
                  <a16:creationId xmlns:a16="http://schemas.microsoft.com/office/drawing/2014/main" id="{B88869F5-E8D3-4468-9499-C5352C79FD57}"/>
                </a:ext>
              </a:extLst>
            </p:cNvPr>
            <p:cNvSpPr/>
            <p:nvPr/>
          </p:nvSpPr>
          <p:spPr bwMode="auto">
            <a:xfrm>
              <a:off x="6927109" y="2218588"/>
              <a:ext cx="10659" cy="8290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i$1ïdé">
              <a:extLst>
                <a:ext uri="{FF2B5EF4-FFF2-40B4-BE49-F238E27FC236}">
                  <a16:creationId xmlns:a16="http://schemas.microsoft.com/office/drawing/2014/main" id="{76A8EE3A-6250-47B9-8131-CC4A499BC67D}"/>
                </a:ext>
              </a:extLst>
            </p:cNvPr>
            <p:cNvSpPr/>
            <p:nvPr/>
          </p:nvSpPr>
          <p:spPr bwMode="auto">
            <a:xfrm>
              <a:off x="6781449" y="2280168"/>
              <a:ext cx="10659" cy="3553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2 h 2"/>
                <a:gd name="T6" fmla="*/ 5 w 5"/>
                <a:gd name="T7" fmla="*/ 1 h 2"/>
                <a:gd name="T8" fmla="*/ 4 w 5"/>
                <a:gd name="T9" fmla="*/ 0 h 2"/>
                <a:gd name="T10" fmla="*/ 2 w 5"/>
                <a:gd name="T11" fmla="*/ 0 h 2"/>
                <a:gd name="T12" fmla="*/ 1 w 5"/>
                <a:gd name="T13" fmla="*/ 0 h 2"/>
                <a:gd name="T14" fmla="*/ 0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iS1îḓê">
              <a:extLst>
                <a:ext uri="{FF2B5EF4-FFF2-40B4-BE49-F238E27FC236}">
                  <a16:creationId xmlns:a16="http://schemas.microsoft.com/office/drawing/2014/main" id="{30CB56B1-C1A5-4BD8-8F74-774BBBEB812A}"/>
                </a:ext>
              </a:extLst>
            </p:cNvPr>
            <p:cNvSpPr/>
            <p:nvPr/>
          </p:nvSpPr>
          <p:spPr bwMode="auto">
            <a:xfrm>
              <a:off x="6779081" y="2277800"/>
              <a:ext cx="14211" cy="8290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4 h 4"/>
                <a:gd name="T4" fmla="*/ 7 w 7"/>
                <a:gd name="T5" fmla="*/ 2 h 4"/>
                <a:gd name="T6" fmla="*/ 5 w 7"/>
                <a:gd name="T7" fmla="*/ 1 h 4"/>
                <a:gd name="T8" fmla="*/ 3 w 7"/>
                <a:gd name="T9" fmla="*/ 0 h 4"/>
                <a:gd name="T10" fmla="*/ 1 w 7"/>
                <a:gd name="T11" fmla="*/ 1 h 4"/>
                <a:gd name="T12" fmla="*/ 1 w 7"/>
                <a:gd name="T13" fmla="*/ 3 h 4"/>
                <a:gd name="T14" fmla="*/ 2 w 7"/>
                <a:gd name="T15" fmla="*/ 2 h 4"/>
                <a:gd name="T16" fmla="*/ 3 w 7"/>
                <a:gd name="T17" fmla="*/ 2 h 4"/>
                <a:gd name="T18" fmla="*/ 3 w 7"/>
                <a:gd name="T19" fmla="*/ 2 h 4"/>
                <a:gd name="T20" fmla="*/ 4 w 7"/>
                <a:gd name="T21" fmla="*/ 2 h 4"/>
                <a:gd name="T22" fmla="*/ 5 w 7"/>
                <a:gd name="T23" fmla="*/ 2 h 4"/>
                <a:gd name="T24" fmla="*/ 4 w 7"/>
                <a:gd name="T25" fmla="*/ 2 h 4"/>
                <a:gd name="T26" fmla="*/ 2 w 7"/>
                <a:gd name="T27" fmla="*/ 2 h 4"/>
                <a:gd name="T28" fmla="*/ 1 w 7"/>
                <a:gd name="T2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1" y="3"/>
                    <a:pt x="3" y="4"/>
                    <a:pt x="4" y="4"/>
                  </a:cubicBezTo>
                  <a:cubicBezTo>
                    <a:pt x="5" y="4"/>
                    <a:pt x="7" y="3"/>
                    <a:pt x="7" y="2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ïṩļîḋè">
              <a:extLst>
                <a:ext uri="{FF2B5EF4-FFF2-40B4-BE49-F238E27FC236}">
                  <a16:creationId xmlns:a16="http://schemas.microsoft.com/office/drawing/2014/main" id="{68ECFD82-180F-4705-A56C-494D853BE408}"/>
                </a:ext>
              </a:extLst>
            </p:cNvPr>
            <p:cNvSpPr/>
            <p:nvPr/>
          </p:nvSpPr>
          <p:spPr bwMode="auto">
            <a:xfrm>
              <a:off x="6795660" y="2280168"/>
              <a:ext cx="0" cy="236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íṩḻiḋé">
              <a:extLst>
                <a:ext uri="{FF2B5EF4-FFF2-40B4-BE49-F238E27FC236}">
                  <a16:creationId xmlns:a16="http://schemas.microsoft.com/office/drawing/2014/main" id="{DB3D9B0F-7004-4061-ABC8-08C5741BA719}"/>
                </a:ext>
              </a:extLst>
            </p:cNvPr>
            <p:cNvSpPr/>
            <p:nvPr/>
          </p:nvSpPr>
          <p:spPr bwMode="auto">
            <a:xfrm flipV="1">
              <a:off x="6795660" y="2280168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ïŝḷíḋè">
              <a:extLst>
                <a:ext uri="{FF2B5EF4-FFF2-40B4-BE49-F238E27FC236}">
                  <a16:creationId xmlns:a16="http://schemas.microsoft.com/office/drawing/2014/main" id="{679C824E-4FA9-498B-A3CF-818A5116DEDF}"/>
                </a:ext>
              </a:extLst>
            </p:cNvPr>
            <p:cNvSpPr/>
            <p:nvPr/>
          </p:nvSpPr>
          <p:spPr bwMode="auto">
            <a:xfrm>
              <a:off x="6793290" y="2280168"/>
              <a:ext cx="4737" cy="355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ïṣľîde">
              <a:extLst>
                <a:ext uri="{FF2B5EF4-FFF2-40B4-BE49-F238E27FC236}">
                  <a16:creationId xmlns:a16="http://schemas.microsoft.com/office/drawing/2014/main" id="{4B689391-6169-448B-AFF6-D269E43F551B}"/>
                </a:ext>
              </a:extLst>
            </p:cNvPr>
            <p:cNvSpPr/>
            <p:nvPr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îṩlïḋé">
              <a:extLst>
                <a:ext uri="{FF2B5EF4-FFF2-40B4-BE49-F238E27FC236}">
                  <a16:creationId xmlns:a16="http://schemas.microsoft.com/office/drawing/2014/main" id="{4113B079-16D2-4543-9064-BD689D732787}"/>
                </a:ext>
              </a:extLst>
            </p:cNvPr>
            <p:cNvSpPr/>
            <p:nvPr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i$1idè">
              <a:extLst>
                <a:ext uri="{FF2B5EF4-FFF2-40B4-BE49-F238E27FC236}">
                  <a16:creationId xmlns:a16="http://schemas.microsoft.com/office/drawing/2014/main" id="{1B3D0A55-9A27-4DDC-B3F3-838E9DBAD268}"/>
                </a:ext>
              </a:extLst>
            </p:cNvPr>
            <p:cNvSpPr/>
            <p:nvPr/>
          </p:nvSpPr>
          <p:spPr bwMode="auto">
            <a:xfrm>
              <a:off x="6777895" y="2277800"/>
              <a:ext cx="3553" cy="473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iSľïḑé">
              <a:extLst>
                <a:ext uri="{FF2B5EF4-FFF2-40B4-BE49-F238E27FC236}">
                  <a16:creationId xmlns:a16="http://schemas.microsoft.com/office/drawing/2014/main" id="{1F99CF8E-B1E7-4C7A-B771-AC3A36026E83}"/>
                </a:ext>
              </a:extLst>
            </p:cNvPr>
            <p:cNvSpPr/>
            <p:nvPr/>
          </p:nvSpPr>
          <p:spPr bwMode="auto">
            <a:xfrm>
              <a:off x="6843028" y="2337012"/>
              <a:ext cx="14211" cy="13027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1 h 6"/>
                <a:gd name="T4" fmla="*/ 7 w 7"/>
                <a:gd name="T5" fmla="*/ 0 h 6"/>
                <a:gd name="T6" fmla="*/ 4 w 7"/>
                <a:gd name="T7" fmla="*/ 3 h 6"/>
                <a:gd name="T8" fmla="*/ 1 w 7"/>
                <a:gd name="T9" fmla="*/ 4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7" y="3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3" y="3"/>
                    <a:pt x="2" y="4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íS1ídè">
              <a:extLst>
                <a:ext uri="{FF2B5EF4-FFF2-40B4-BE49-F238E27FC236}">
                  <a16:creationId xmlns:a16="http://schemas.microsoft.com/office/drawing/2014/main" id="{FE28D3D1-C3F5-430F-AE69-30E180F00B05}"/>
                </a:ext>
              </a:extLst>
            </p:cNvPr>
            <p:cNvSpPr/>
            <p:nvPr/>
          </p:nvSpPr>
          <p:spPr bwMode="auto">
            <a:xfrm>
              <a:off x="6809871" y="2316879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ïṧḷïḓe">
              <a:extLst>
                <a:ext uri="{FF2B5EF4-FFF2-40B4-BE49-F238E27FC236}">
                  <a16:creationId xmlns:a16="http://schemas.microsoft.com/office/drawing/2014/main" id="{9D7D0CE0-6BE7-4CD5-954E-972A2567D707}"/>
                </a:ext>
              </a:extLst>
            </p:cNvPr>
            <p:cNvSpPr/>
            <p:nvPr/>
          </p:nvSpPr>
          <p:spPr bwMode="auto">
            <a:xfrm>
              <a:off x="6807501" y="2314511"/>
              <a:ext cx="7105" cy="8290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3 h 4"/>
                <a:gd name="T12" fmla="*/ 2 w 3"/>
                <a:gd name="T13" fmla="*/ 2 h 4"/>
                <a:gd name="T14" fmla="*/ 2 w 3"/>
                <a:gd name="T15" fmla="*/ 1 h 4"/>
                <a:gd name="T16" fmla="*/ 2 w 3"/>
                <a:gd name="T17" fmla="*/ 1 h 4"/>
                <a:gd name="T18" fmla="*/ 2 w 3"/>
                <a:gd name="T19" fmla="*/ 3 h 4"/>
                <a:gd name="T20" fmla="*/ 2 w 3"/>
                <a:gd name="T21" fmla="*/ 2 h 4"/>
                <a:gd name="T22" fmla="*/ 2 w 3"/>
                <a:gd name="T23" fmla="*/ 1 h 4"/>
                <a:gd name="T24" fmla="*/ 1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îsľîdê">
              <a:extLst>
                <a:ext uri="{FF2B5EF4-FFF2-40B4-BE49-F238E27FC236}">
                  <a16:creationId xmlns:a16="http://schemas.microsoft.com/office/drawing/2014/main" id="{FB2B605C-637D-4919-A6D1-B41D58FBD873}"/>
                </a:ext>
              </a:extLst>
            </p:cNvPr>
            <p:cNvSpPr/>
            <p:nvPr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iṩlide">
              <a:extLst>
                <a:ext uri="{FF2B5EF4-FFF2-40B4-BE49-F238E27FC236}">
                  <a16:creationId xmlns:a16="http://schemas.microsoft.com/office/drawing/2014/main" id="{9DFF8712-F4C4-4306-A448-3E4DED2D032C}"/>
                </a:ext>
              </a:extLst>
            </p:cNvPr>
            <p:cNvSpPr/>
            <p:nvPr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îṧḷîḍe">
              <a:extLst>
                <a:ext uri="{FF2B5EF4-FFF2-40B4-BE49-F238E27FC236}">
                  <a16:creationId xmlns:a16="http://schemas.microsoft.com/office/drawing/2014/main" id="{1B3E4A78-1FD3-4C4F-B0A1-EEEC35190877}"/>
                </a:ext>
              </a:extLst>
            </p:cNvPr>
            <p:cNvSpPr/>
            <p:nvPr/>
          </p:nvSpPr>
          <p:spPr bwMode="auto">
            <a:xfrm>
              <a:off x="6812239" y="2322801"/>
              <a:ext cx="3553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ïş1îḋe">
              <a:extLst>
                <a:ext uri="{FF2B5EF4-FFF2-40B4-BE49-F238E27FC236}">
                  <a16:creationId xmlns:a16="http://schemas.microsoft.com/office/drawing/2014/main" id="{61B9A33E-40BF-4FE3-841C-E8FD754E6341}"/>
                </a:ext>
              </a:extLst>
            </p:cNvPr>
            <p:cNvSpPr/>
            <p:nvPr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isľïďè">
              <a:extLst>
                <a:ext uri="{FF2B5EF4-FFF2-40B4-BE49-F238E27FC236}">
                  <a16:creationId xmlns:a16="http://schemas.microsoft.com/office/drawing/2014/main" id="{6A9F93E4-801D-4555-9000-4309E0999EE3}"/>
                </a:ext>
              </a:extLst>
            </p:cNvPr>
            <p:cNvSpPr/>
            <p:nvPr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ïsľïḍê">
              <a:extLst>
                <a:ext uri="{FF2B5EF4-FFF2-40B4-BE49-F238E27FC236}">
                  <a16:creationId xmlns:a16="http://schemas.microsoft.com/office/drawing/2014/main" id="{86B4242F-F818-4129-BB01-E889A150EBF3}"/>
                </a:ext>
              </a:extLst>
            </p:cNvPr>
            <p:cNvSpPr/>
            <p:nvPr/>
          </p:nvSpPr>
          <p:spPr bwMode="auto">
            <a:xfrm>
              <a:off x="6812239" y="2313327"/>
              <a:ext cx="2368" cy="118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ïṥḻîḓe">
              <a:extLst>
                <a:ext uri="{FF2B5EF4-FFF2-40B4-BE49-F238E27FC236}">
                  <a16:creationId xmlns:a16="http://schemas.microsoft.com/office/drawing/2014/main" id="{FC27D3B6-FEEE-42D6-8011-6FC1C2715A97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í$ḻïďè">
              <a:extLst>
                <a:ext uri="{FF2B5EF4-FFF2-40B4-BE49-F238E27FC236}">
                  <a16:creationId xmlns:a16="http://schemas.microsoft.com/office/drawing/2014/main" id="{AD58A194-A896-4778-A890-DE11099C87A8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îṡľîďé">
              <a:extLst>
                <a:ext uri="{FF2B5EF4-FFF2-40B4-BE49-F238E27FC236}">
                  <a16:creationId xmlns:a16="http://schemas.microsoft.com/office/drawing/2014/main" id="{E32A9A74-BADC-4AC3-90BF-E10E52280418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işḻíḑê">
              <a:extLst>
                <a:ext uri="{FF2B5EF4-FFF2-40B4-BE49-F238E27FC236}">
                  <a16:creationId xmlns:a16="http://schemas.microsoft.com/office/drawing/2014/main" id="{30333489-437A-4A4C-8538-1DDCBC6F7191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íSļïḋê">
              <a:extLst>
                <a:ext uri="{FF2B5EF4-FFF2-40B4-BE49-F238E27FC236}">
                  <a16:creationId xmlns:a16="http://schemas.microsoft.com/office/drawing/2014/main" id="{D7F0E404-C6AC-45EF-A72C-71914C566FC9}"/>
                </a:ext>
              </a:extLst>
            </p:cNvPr>
            <p:cNvSpPr/>
            <p:nvPr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îṥľïḑê">
              <a:extLst>
                <a:ext uri="{FF2B5EF4-FFF2-40B4-BE49-F238E27FC236}">
                  <a16:creationId xmlns:a16="http://schemas.microsoft.com/office/drawing/2014/main" id="{193E0D89-7A5C-43F6-ACC9-51265B175A23}"/>
                </a:ext>
              </a:extLst>
            </p:cNvPr>
            <p:cNvSpPr/>
            <p:nvPr/>
          </p:nvSpPr>
          <p:spPr bwMode="auto">
            <a:xfrm>
              <a:off x="6762501" y="2302668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2 h 2"/>
                <a:gd name="T18" fmla="*/ 1 w 2"/>
                <a:gd name="T19" fmla="*/ 2 h 2"/>
                <a:gd name="T20" fmla="*/ 1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íṡliḋê">
              <a:extLst>
                <a:ext uri="{FF2B5EF4-FFF2-40B4-BE49-F238E27FC236}">
                  <a16:creationId xmlns:a16="http://schemas.microsoft.com/office/drawing/2014/main" id="{F561F7DE-3B7A-4320-B3E0-1756006DF9BD}"/>
                </a:ext>
              </a:extLst>
            </p:cNvPr>
            <p:cNvSpPr/>
            <p:nvPr/>
          </p:nvSpPr>
          <p:spPr bwMode="auto">
            <a:xfrm>
              <a:off x="6762501" y="2300300"/>
              <a:ext cx="4737" cy="829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2 h 4"/>
                <a:gd name="T4" fmla="*/ 1 w 2"/>
                <a:gd name="T5" fmla="*/ 3 h 4"/>
                <a:gd name="T6" fmla="*/ 2 w 2"/>
                <a:gd name="T7" fmla="*/ 3 h 4"/>
                <a:gd name="T8" fmla="*/ 2 w 2"/>
                <a:gd name="T9" fmla="*/ 1 h 4"/>
                <a:gd name="T10" fmla="*/ 1 w 2"/>
                <a:gd name="T11" fmla="*/ 0 h 4"/>
                <a:gd name="T12" fmla="*/ 0 w 2"/>
                <a:gd name="T13" fmla="*/ 1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3 h 4"/>
                <a:gd name="T20" fmla="*/ 1 w 2"/>
                <a:gd name="T21" fmla="*/ 3 h 4"/>
                <a:gd name="T22" fmla="*/ 1 w 2"/>
                <a:gd name="T23" fmla="*/ 2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2 h 4"/>
                <a:gd name="T30" fmla="*/ 1 w 2"/>
                <a:gd name="T31" fmla="*/ 2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1 h 4"/>
                <a:gd name="T38" fmla="*/ 0 w 2"/>
                <a:gd name="T3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iSliḋé">
              <a:extLst>
                <a:ext uri="{FF2B5EF4-FFF2-40B4-BE49-F238E27FC236}">
                  <a16:creationId xmlns:a16="http://schemas.microsoft.com/office/drawing/2014/main" id="{E4FE1B79-11EF-4365-84CB-7143E4657B44}"/>
                </a:ext>
              </a:extLst>
            </p:cNvPr>
            <p:cNvSpPr/>
            <p:nvPr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ïślîďè">
              <a:extLst>
                <a:ext uri="{FF2B5EF4-FFF2-40B4-BE49-F238E27FC236}">
                  <a16:creationId xmlns:a16="http://schemas.microsoft.com/office/drawing/2014/main" id="{3C5F472C-CD58-4C7C-AA74-51163CA29B14}"/>
                </a:ext>
              </a:extLst>
            </p:cNvPr>
            <p:cNvSpPr/>
            <p:nvPr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ïŝḻïdé">
              <a:extLst>
                <a:ext uri="{FF2B5EF4-FFF2-40B4-BE49-F238E27FC236}">
                  <a16:creationId xmlns:a16="http://schemas.microsoft.com/office/drawing/2014/main" id="{F208B02C-E7AE-46EC-BEFD-3A6431C5E403}"/>
                </a:ext>
              </a:extLst>
            </p:cNvPr>
            <p:cNvSpPr/>
            <p:nvPr/>
          </p:nvSpPr>
          <p:spPr bwMode="auto">
            <a:xfrm>
              <a:off x="6767238" y="230030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îṩḻiḍè">
              <a:extLst>
                <a:ext uri="{FF2B5EF4-FFF2-40B4-BE49-F238E27FC236}">
                  <a16:creationId xmlns:a16="http://schemas.microsoft.com/office/drawing/2014/main" id="{AFEA1C9A-FDE8-41D3-A9C5-213E2D4D9783}"/>
                </a:ext>
              </a:extLst>
            </p:cNvPr>
            <p:cNvSpPr/>
            <p:nvPr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ïṧḻîḋé">
              <a:extLst>
                <a:ext uri="{FF2B5EF4-FFF2-40B4-BE49-F238E27FC236}">
                  <a16:creationId xmlns:a16="http://schemas.microsoft.com/office/drawing/2014/main" id="{548E40B4-9E0C-475B-A145-10920985F3E1}"/>
                </a:ext>
              </a:extLst>
            </p:cNvPr>
            <p:cNvSpPr/>
            <p:nvPr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îSḷïḋé">
              <a:extLst>
                <a:ext uri="{FF2B5EF4-FFF2-40B4-BE49-F238E27FC236}">
                  <a16:creationId xmlns:a16="http://schemas.microsoft.com/office/drawing/2014/main" id="{38089A96-EF00-4B6F-B251-AAD329FAB96D}"/>
                </a:ext>
              </a:extLst>
            </p:cNvPr>
            <p:cNvSpPr/>
            <p:nvPr/>
          </p:nvSpPr>
          <p:spPr bwMode="auto">
            <a:xfrm>
              <a:off x="6764870" y="23085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îśḷide">
              <a:extLst>
                <a:ext uri="{FF2B5EF4-FFF2-40B4-BE49-F238E27FC236}">
                  <a16:creationId xmlns:a16="http://schemas.microsoft.com/office/drawing/2014/main" id="{349C327B-6DA0-47D7-9575-8ACA7C35E285}"/>
                </a:ext>
              </a:extLst>
            </p:cNvPr>
            <p:cNvSpPr/>
            <p:nvPr/>
          </p:nvSpPr>
          <p:spPr bwMode="auto">
            <a:xfrm>
              <a:off x="6871450" y="2335827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1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ïšļïďê">
              <a:extLst>
                <a:ext uri="{FF2B5EF4-FFF2-40B4-BE49-F238E27FC236}">
                  <a16:creationId xmlns:a16="http://schemas.microsoft.com/office/drawing/2014/main" id="{05E07015-42C1-4397-8176-617E012F455D}"/>
                </a:ext>
              </a:extLst>
            </p:cNvPr>
            <p:cNvSpPr/>
            <p:nvPr/>
          </p:nvSpPr>
          <p:spPr bwMode="auto">
            <a:xfrm>
              <a:off x="6869082" y="2333459"/>
              <a:ext cx="7105" cy="5922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0 w 3"/>
                <a:gd name="T5" fmla="*/ 3 h 3"/>
                <a:gd name="T6" fmla="*/ 1 w 3"/>
                <a:gd name="T7" fmla="*/ 3 h 3"/>
                <a:gd name="T8" fmla="*/ 2 w 3"/>
                <a:gd name="T9" fmla="*/ 3 h 3"/>
                <a:gd name="T10" fmla="*/ 2 w 3"/>
                <a:gd name="T11" fmla="*/ 1 h 3"/>
                <a:gd name="T12" fmla="*/ 1 w 3"/>
                <a:gd name="T13" fmla="*/ 1 h 3"/>
                <a:gd name="T14" fmla="*/ 2 w 3"/>
                <a:gd name="T15" fmla="*/ 2 h 3"/>
                <a:gd name="T16" fmla="*/ 2 w 3"/>
                <a:gd name="T17" fmla="*/ 1 h 3"/>
                <a:gd name="T18" fmla="*/ 1 w 3"/>
                <a:gd name="T19" fmla="*/ 2 h 3"/>
                <a:gd name="T20" fmla="*/ 1 w 3"/>
                <a:gd name="T21" fmla="*/ 2 h 3"/>
                <a:gd name="T22" fmla="*/ 1 w 3"/>
                <a:gd name="T23" fmla="*/ 3 h 3"/>
                <a:gd name="T24" fmla="*/ 1 w 3"/>
                <a:gd name="T25" fmla="*/ 2 h 3"/>
                <a:gd name="T26" fmla="*/ 2 w 3"/>
                <a:gd name="T27" fmla="*/ 1 h 3"/>
                <a:gd name="T28" fmla="*/ 1 w 3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ïṡlîḍê">
              <a:extLst>
                <a:ext uri="{FF2B5EF4-FFF2-40B4-BE49-F238E27FC236}">
                  <a16:creationId xmlns:a16="http://schemas.microsoft.com/office/drawing/2014/main" id="{94E3F94A-BCDF-4888-A6FB-98FC8F394B71}"/>
                </a:ext>
              </a:extLst>
            </p:cNvPr>
            <p:cNvSpPr/>
            <p:nvPr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iSḷïḋé">
              <a:extLst>
                <a:ext uri="{FF2B5EF4-FFF2-40B4-BE49-F238E27FC236}">
                  <a16:creationId xmlns:a16="http://schemas.microsoft.com/office/drawing/2014/main" id="{CD42CBF2-3518-4348-8992-601510C70E7B}"/>
                </a:ext>
              </a:extLst>
            </p:cNvPr>
            <p:cNvSpPr/>
            <p:nvPr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î$ḻîḋê">
              <a:extLst>
                <a:ext uri="{FF2B5EF4-FFF2-40B4-BE49-F238E27FC236}">
                  <a16:creationId xmlns:a16="http://schemas.microsoft.com/office/drawing/2014/main" id="{FF7EEA6E-882D-4C67-9001-926828CC5879}"/>
                </a:ext>
              </a:extLst>
            </p:cNvPr>
            <p:cNvSpPr/>
            <p:nvPr/>
          </p:nvSpPr>
          <p:spPr bwMode="auto">
            <a:xfrm>
              <a:off x="6873818" y="2333459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îşľíḋê">
              <a:extLst>
                <a:ext uri="{FF2B5EF4-FFF2-40B4-BE49-F238E27FC236}">
                  <a16:creationId xmlns:a16="http://schemas.microsoft.com/office/drawing/2014/main" id="{73A15B8F-BFC9-4E45-B1E5-C757538DB3BF}"/>
                </a:ext>
              </a:extLst>
            </p:cNvPr>
            <p:cNvSpPr/>
            <p:nvPr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ïṥľïḋè">
              <a:extLst>
                <a:ext uri="{FF2B5EF4-FFF2-40B4-BE49-F238E27FC236}">
                  <a16:creationId xmlns:a16="http://schemas.microsoft.com/office/drawing/2014/main" id="{6E7E0234-6F1D-486E-8304-3B84D2D12297}"/>
                </a:ext>
              </a:extLst>
            </p:cNvPr>
            <p:cNvSpPr/>
            <p:nvPr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ïşḻiḓê">
              <a:extLst>
                <a:ext uri="{FF2B5EF4-FFF2-40B4-BE49-F238E27FC236}">
                  <a16:creationId xmlns:a16="http://schemas.microsoft.com/office/drawing/2014/main" id="{1BB59252-B5F1-412D-AFD1-B97F1E4B33C8}"/>
                </a:ext>
              </a:extLst>
            </p:cNvPr>
            <p:cNvSpPr/>
            <p:nvPr/>
          </p:nvSpPr>
          <p:spPr bwMode="auto">
            <a:xfrm>
              <a:off x="6869082" y="2339380"/>
              <a:ext cx="0" cy="236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íşļïďe">
              <a:extLst>
                <a:ext uri="{FF2B5EF4-FFF2-40B4-BE49-F238E27FC236}">
                  <a16:creationId xmlns:a16="http://schemas.microsoft.com/office/drawing/2014/main" id="{A0A9006C-7C2C-4EB4-B52F-C64FF34CB475}"/>
                </a:ext>
              </a:extLst>
            </p:cNvPr>
            <p:cNvSpPr/>
            <p:nvPr/>
          </p:nvSpPr>
          <p:spPr bwMode="auto">
            <a:xfrm>
              <a:off x="5258519" y="1962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ïş1iḍê">
              <a:extLst>
                <a:ext uri="{FF2B5EF4-FFF2-40B4-BE49-F238E27FC236}">
                  <a16:creationId xmlns:a16="http://schemas.microsoft.com/office/drawing/2014/main" id="{34CF85A5-B259-4BF5-9E9F-9D9C278F6491}"/>
                </a:ext>
              </a:extLst>
            </p:cNvPr>
            <p:cNvSpPr/>
            <p:nvPr/>
          </p:nvSpPr>
          <p:spPr bwMode="auto">
            <a:xfrm>
              <a:off x="7462384" y="3659804"/>
              <a:ext cx="184741" cy="233295"/>
            </a:xfrm>
            <a:custGeom>
              <a:avLst/>
              <a:gdLst>
                <a:gd name="T0" fmla="*/ 156 w 156"/>
                <a:gd name="T1" fmla="*/ 0 h 197"/>
                <a:gd name="T2" fmla="*/ 0 w 156"/>
                <a:gd name="T3" fmla="*/ 26 h 197"/>
                <a:gd name="T4" fmla="*/ 85 w 156"/>
                <a:gd name="T5" fmla="*/ 197 h 197"/>
                <a:gd name="T6" fmla="*/ 156 w 156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97">
                  <a:moveTo>
                    <a:pt x="156" y="0"/>
                  </a:moveTo>
                  <a:lnTo>
                    <a:pt x="0" y="26"/>
                  </a:lnTo>
                  <a:lnTo>
                    <a:pt x="85" y="19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isḷîḋê">
              <a:extLst>
                <a:ext uri="{FF2B5EF4-FFF2-40B4-BE49-F238E27FC236}">
                  <a16:creationId xmlns:a16="http://schemas.microsoft.com/office/drawing/2014/main" id="{11770B59-8086-4C1F-8DFB-CAEAF7888EA0}"/>
                </a:ext>
              </a:extLst>
            </p:cNvPr>
            <p:cNvSpPr/>
            <p:nvPr/>
          </p:nvSpPr>
          <p:spPr bwMode="auto">
            <a:xfrm>
              <a:off x="7411463" y="3588749"/>
              <a:ext cx="235664" cy="101844"/>
            </a:xfrm>
            <a:custGeom>
              <a:avLst/>
              <a:gdLst>
                <a:gd name="T0" fmla="*/ 199 w 199"/>
                <a:gd name="T1" fmla="*/ 60 h 86"/>
                <a:gd name="T2" fmla="*/ 43 w 199"/>
                <a:gd name="T3" fmla="*/ 86 h 86"/>
                <a:gd name="T4" fmla="*/ 0 w 199"/>
                <a:gd name="T5" fmla="*/ 0 h 86"/>
                <a:gd name="T6" fmla="*/ 199 w 199"/>
                <a:gd name="T7" fmla="*/ 6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86">
                  <a:moveTo>
                    <a:pt x="199" y="60"/>
                  </a:moveTo>
                  <a:lnTo>
                    <a:pt x="43" y="86"/>
                  </a:lnTo>
                  <a:lnTo>
                    <a:pt x="0" y="0"/>
                  </a:lnTo>
                  <a:lnTo>
                    <a:pt x="199" y="6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íṩ1íḑê">
              <a:extLst>
                <a:ext uri="{FF2B5EF4-FFF2-40B4-BE49-F238E27FC236}">
                  <a16:creationId xmlns:a16="http://schemas.microsoft.com/office/drawing/2014/main" id="{9F9E8AAA-C4FA-47B0-A700-EE80F0DC19C4}"/>
                </a:ext>
              </a:extLst>
            </p:cNvPr>
            <p:cNvSpPr/>
            <p:nvPr/>
          </p:nvSpPr>
          <p:spPr bwMode="auto">
            <a:xfrm>
              <a:off x="7342776" y="3401640"/>
              <a:ext cx="274743" cy="360008"/>
            </a:xfrm>
            <a:custGeom>
              <a:avLst/>
              <a:gdLst>
                <a:gd name="T0" fmla="*/ 232 w 232"/>
                <a:gd name="T1" fmla="*/ 0 h 304"/>
                <a:gd name="T2" fmla="*/ 0 w 232"/>
                <a:gd name="T3" fmla="*/ 54 h 304"/>
                <a:gd name="T4" fmla="*/ 146 w 232"/>
                <a:gd name="T5" fmla="*/ 304 h 304"/>
                <a:gd name="T6" fmla="*/ 232 w 23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304">
                  <a:moveTo>
                    <a:pt x="232" y="0"/>
                  </a:moveTo>
                  <a:lnTo>
                    <a:pt x="0" y="54"/>
                  </a:lnTo>
                  <a:lnTo>
                    <a:pt x="146" y="30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ísḷide">
              <a:extLst>
                <a:ext uri="{FF2B5EF4-FFF2-40B4-BE49-F238E27FC236}">
                  <a16:creationId xmlns:a16="http://schemas.microsoft.com/office/drawing/2014/main" id="{FDAE1289-357F-4365-87AF-AC7F5C7C3DE6}"/>
                </a:ext>
              </a:extLst>
            </p:cNvPr>
            <p:cNvSpPr/>
            <p:nvPr/>
          </p:nvSpPr>
          <p:spPr bwMode="auto">
            <a:xfrm>
              <a:off x="7255143" y="3314006"/>
              <a:ext cx="362376" cy="151582"/>
            </a:xfrm>
            <a:custGeom>
              <a:avLst/>
              <a:gdLst>
                <a:gd name="T0" fmla="*/ 306 w 306"/>
                <a:gd name="T1" fmla="*/ 74 h 128"/>
                <a:gd name="T2" fmla="*/ 74 w 306"/>
                <a:gd name="T3" fmla="*/ 128 h 128"/>
                <a:gd name="T4" fmla="*/ 0 w 306"/>
                <a:gd name="T5" fmla="*/ 0 h 128"/>
                <a:gd name="T6" fmla="*/ 306 w 306"/>
                <a:gd name="T7" fmla="*/ 7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" h="128">
                  <a:moveTo>
                    <a:pt x="306" y="74"/>
                  </a:moveTo>
                  <a:lnTo>
                    <a:pt x="74" y="128"/>
                  </a:lnTo>
                  <a:lnTo>
                    <a:pt x="0" y="0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îṣľiḋè">
              <a:extLst>
                <a:ext uri="{FF2B5EF4-FFF2-40B4-BE49-F238E27FC236}">
                  <a16:creationId xmlns:a16="http://schemas.microsoft.com/office/drawing/2014/main" id="{37476EA4-903E-454D-A1E5-1C15690923A8}"/>
                </a:ext>
              </a:extLst>
            </p:cNvPr>
            <p:cNvSpPr/>
            <p:nvPr/>
          </p:nvSpPr>
          <p:spPr bwMode="auto">
            <a:xfrm>
              <a:off x="7207773" y="3229926"/>
              <a:ext cx="196583" cy="278296"/>
            </a:xfrm>
            <a:custGeom>
              <a:avLst/>
              <a:gdLst>
                <a:gd name="T0" fmla="*/ 166 w 166"/>
                <a:gd name="T1" fmla="*/ 0 h 235"/>
                <a:gd name="T2" fmla="*/ 0 w 166"/>
                <a:gd name="T3" fmla="*/ 66 h 235"/>
                <a:gd name="T4" fmla="*/ 135 w 166"/>
                <a:gd name="T5" fmla="*/ 235 h 235"/>
                <a:gd name="T6" fmla="*/ 166 w 16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35">
                  <a:moveTo>
                    <a:pt x="166" y="0"/>
                  </a:moveTo>
                  <a:lnTo>
                    <a:pt x="0" y="66"/>
                  </a:lnTo>
                  <a:lnTo>
                    <a:pt x="135" y="23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1" name="íṧ1íḑè">
              <a:extLst>
                <a:ext uri="{FF2B5EF4-FFF2-40B4-BE49-F238E27FC236}">
                  <a16:creationId xmlns:a16="http://schemas.microsoft.com/office/drawing/2014/main" id="{E3474471-4288-4490-9973-250BABBB8A23}"/>
                </a:ext>
              </a:extLst>
            </p:cNvPr>
            <p:cNvSpPr/>
            <p:nvPr/>
          </p:nvSpPr>
          <p:spPr bwMode="auto">
            <a:xfrm>
              <a:off x="7126062" y="3205057"/>
              <a:ext cx="278296" cy="103029"/>
            </a:xfrm>
            <a:custGeom>
              <a:avLst/>
              <a:gdLst>
                <a:gd name="T0" fmla="*/ 235 w 235"/>
                <a:gd name="T1" fmla="*/ 21 h 87"/>
                <a:gd name="T2" fmla="*/ 69 w 235"/>
                <a:gd name="T3" fmla="*/ 87 h 87"/>
                <a:gd name="T4" fmla="*/ 0 w 235"/>
                <a:gd name="T5" fmla="*/ 0 h 87"/>
                <a:gd name="T6" fmla="*/ 235 w 235"/>
                <a:gd name="T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87">
                  <a:moveTo>
                    <a:pt x="235" y="21"/>
                  </a:moveTo>
                  <a:lnTo>
                    <a:pt x="69" y="87"/>
                  </a:lnTo>
                  <a:lnTo>
                    <a:pt x="0" y="0"/>
                  </a:lnTo>
                  <a:lnTo>
                    <a:pt x="235" y="21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îŝ1îďe">
              <a:extLst>
                <a:ext uri="{FF2B5EF4-FFF2-40B4-BE49-F238E27FC236}">
                  <a16:creationId xmlns:a16="http://schemas.microsoft.com/office/drawing/2014/main" id="{6EFA3907-2256-4510-BE63-F473855D6FCC}"/>
                </a:ext>
              </a:extLst>
            </p:cNvPr>
            <p:cNvSpPr/>
            <p:nvPr/>
          </p:nvSpPr>
          <p:spPr bwMode="auto">
            <a:xfrm>
              <a:off x="7574888" y="3786517"/>
              <a:ext cx="18948" cy="28422"/>
            </a:xfrm>
            <a:custGeom>
              <a:avLst/>
              <a:gdLst>
                <a:gd name="T0" fmla="*/ 5 w 9"/>
                <a:gd name="T1" fmla="*/ 3 h 14"/>
                <a:gd name="T2" fmla="*/ 1 w 9"/>
                <a:gd name="T3" fmla="*/ 11 h 14"/>
                <a:gd name="T4" fmla="*/ 3 w 9"/>
                <a:gd name="T5" fmla="*/ 12 h 14"/>
                <a:gd name="T6" fmla="*/ 8 w 9"/>
                <a:gd name="T7" fmla="*/ 2 h 14"/>
                <a:gd name="T8" fmla="*/ 7 w 9"/>
                <a:gd name="T9" fmla="*/ 1 h 14"/>
                <a:gd name="T10" fmla="*/ 2 w 9"/>
                <a:gd name="T11" fmla="*/ 4 h 14"/>
                <a:gd name="T12" fmla="*/ 0 w 9"/>
                <a:gd name="T13" fmla="*/ 11 h 14"/>
                <a:gd name="T14" fmla="*/ 2 w 9"/>
                <a:gd name="T15" fmla="*/ 13 h 14"/>
                <a:gd name="T16" fmla="*/ 9 w 9"/>
                <a:gd name="T17" fmla="*/ 3 h 14"/>
                <a:gd name="T18" fmla="*/ 8 w 9"/>
                <a:gd name="T19" fmla="*/ 1 h 14"/>
                <a:gd name="T20" fmla="*/ 7 w 9"/>
                <a:gd name="T21" fmla="*/ 1 h 14"/>
                <a:gd name="T22" fmla="*/ 5 w 9"/>
                <a:gd name="T23" fmla="*/ 3 h 14"/>
                <a:gd name="T24" fmla="*/ 2 w 9"/>
                <a:gd name="T25" fmla="*/ 9 h 14"/>
                <a:gd name="T26" fmla="*/ 4 w 9"/>
                <a:gd name="T27" fmla="*/ 11 h 14"/>
                <a:gd name="T28" fmla="*/ 4 w 9"/>
                <a:gd name="T29" fmla="*/ 7 h 14"/>
                <a:gd name="T30" fmla="*/ 7 w 9"/>
                <a:gd name="T31" fmla="*/ 4 h 14"/>
                <a:gd name="T32" fmla="*/ 5 w 9"/>
                <a:gd name="T33" fmla="*/ 3 h 14"/>
                <a:gd name="T34" fmla="*/ 2 w 9"/>
                <a:gd name="T35" fmla="*/ 10 h 14"/>
                <a:gd name="T36" fmla="*/ 3 w 9"/>
                <a:gd name="T37" fmla="*/ 11 h 14"/>
                <a:gd name="T38" fmla="*/ 6 w 9"/>
                <a:gd name="T39" fmla="*/ 4 h 14"/>
                <a:gd name="T40" fmla="*/ 5 w 9"/>
                <a:gd name="T4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3"/>
                  </a:moveTo>
                  <a:cubicBezTo>
                    <a:pt x="2" y="5"/>
                    <a:pt x="1" y="8"/>
                    <a:pt x="1" y="11"/>
                  </a:cubicBezTo>
                  <a:cubicBezTo>
                    <a:pt x="1" y="12"/>
                    <a:pt x="2" y="13"/>
                    <a:pt x="3" y="12"/>
                  </a:cubicBezTo>
                  <a:cubicBezTo>
                    <a:pt x="6" y="10"/>
                    <a:pt x="8" y="6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0" y="12"/>
                    <a:pt x="1" y="12"/>
                    <a:pt x="2" y="13"/>
                  </a:cubicBezTo>
                  <a:cubicBezTo>
                    <a:pt x="6" y="14"/>
                    <a:pt x="9" y="6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5" y="4"/>
                    <a:pt x="4" y="10"/>
                    <a:pt x="2" y="9"/>
                  </a:cubicBezTo>
                  <a:cubicBezTo>
                    <a:pt x="3" y="10"/>
                    <a:pt x="3" y="10"/>
                    <a:pt x="4" y="11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6"/>
                    <a:pt x="6" y="4"/>
                    <a:pt x="7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4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8"/>
                    <a:pt x="4" y="6"/>
                    <a:pt x="6" y="4"/>
                  </a:cubicBezTo>
                  <a:cubicBezTo>
                    <a:pt x="6" y="4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ïsḷiḑe">
              <a:extLst>
                <a:ext uri="{FF2B5EF4-FFF2-40B4-BE49-F238E27FC236}">
                  <a16:creationId xmlns:a16="http://schemas.microsoft.com/office/drawing/2014/main" id="{0E9E8FED-DAAD-42ED-959F-D4C92878F471}"/>
                </a:ext>
              </a:extLst>
            </p:cNvPr>
            <p:cNvSpPr/>
            <p:nvPr/>
          </p:nvSpPr>
          <p:spPr bwMode="auto">
            <a:xfrm>
              <a:off x="7593834" y="3782963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ïşlîḑé">
              <a:extLst>
                <a:ext uri="{FF2B5EF4-FFF2-40B4-BE49-F238E27FC236}">
                  <a16:creationId xmlns:a16="http://schemas.microsoft.com/office/drawing/2014/main" id="{A667E3CC-5EF0-4DD3-BB5C-96DFDB19B439}"/>
                </a:ext>
              </a:extLst>
            </p:cNvPr>
            <p:cNvSpPr/>
            <p:nvPr/>
          </p:nvSpPr>
          <p:spPr bwMode="auto">
            <a:xfrm>
              <a:off x="7579625" y="3814939"/>
              <a:ext cx="5922" cy="8290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1 w 3"/>
                <a:gd name="T5" fmla="*/ 4 h 4"/>
                <a:gd name="T6" fmla="*/ 1 w 3"/>
                <a:gd name="T7" fmla="*/ 4 h 4"/>
                <a:gd name="T8" fmla="*/ 2 w 3"/>
                <a:gd name="T9" fmla="*/ 3 h 4"/>
                <a:gd name="T10" fmla="*/ 3 w 3"/>
                <a:gd name="T11" fmla="*/ 3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íṣḻïḑé">
              <a:extLst>
                <a:ext uri="{FF2B5EF4-FFF2-40B4-BE49-F238E27FC236}">
                  <a16:creationId xmlns:a16="http://schemas.microsoft.com/office/drawing/2014/main" id="{184610B6-4CBB-46BC-A487-4B63D1055F6A}"/>
                </a:ext>
              </a:extLst>
            </p:cNvPr>
            <p:cNvSpPr/>
            <p:nvPr/>
          </p:nvSpPr>
          <p:spPr bwMode="auto">
            <a:xfrm>
              <a:off x="7550017" y="3573355"/>
              <a:ext cx="5922" cy="13027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4 h 6"/>
                <a:gd name="T4" fmla="*/ 2 w 3"/>
                <a:gd name="T5" fmla="*/ 5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2" y="6"/>
                    <a:pt x="2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íşḷíḍè">
              <a:extLst>
                <a:ext uri="{FF2B5EF4-FFF2-40B4-BE49-F238E27FC236}">
                  <a16:creationId xmlns:a16="http://schemas.microsoft.com/office/drawing/2014/main" id="{29C416B6-264F-4E95-902A-C96F8CDD11F5}"/>
                </a:ext>
              </a:extLst>
            </p:cNvPr>
            <p:cNvSpPr/>
            <p:nvPr/>
          </p:nvSpPr>
          <p:spPr bwMode="auto">
            <a:xfrm>
              <a:off x="7546466" y="3572170"/>
              <a:ext cx="11842" cy="16579"/>
            </a:xfrm>
            <a:custGeom>
              <a:avLst/>
              <a:gdLst>
                <a:gd name="T0" fmla="*/ 3 w 6"/>
                <a:gd name="T1" fmla="*/ 3 h 8"/>
                <a:gd name="T2" fmla="*/ 2 w 6"/>
                <a:gd name="T3" fmla="*/ 6 h 8"/>
                <a:gd name="T4" fmla="*/ 3 w 6"/>
                <a:gd name="T5" fmla="*/ 7 h 8"/>
                <a:gd name="T6" fmla="*/ 6 w 6"/>
                <a:gd name="T7" fmla="*/ 2 h 8"/>
                <a:gd name="T8" fmla="*/ 5 w 6"/>
                <a:gd name="T9" fmla="*/ 1 h 8"/>
                <a:gd name="T10" fmla="*/ 1 w 6"/>
                <a:gd name="T11" fmla="*/ 7 h 8"/>
                <a:gd name="T12" fmla="*/ 3 w 6"/>
                <a:gd name="T13" fmla="*/ 8 h 8"/>
                <a:gd name="T14" fmla="*/ 5 w 6"/>
                <a:gd name="T15" fmla="*/ 5 h 8"/>
                <a:gd name="T16" fmla="*/ 6 w 6"/>
                <a:gd name="T17" fmla="*/ 3 h 8"/>
                <a:gd name="T18" fmla="*/ 5 w 6"/>
                <a:gd name="T19" fmla="*/ 2 h 8"/>
                <a:gd name="T20" fmla="*/ 2 w 6"/>
                <a:gd name="T21" fmla="*/ 6 h 8"/>
                <a:gd name="T22" fmla="*/ 3 w 6"/>
                <a:gd name="T23" fmla="*/ 6 h 8"/>
                <a:gd name="T24" fmla="*/ 3 w 6"/>
                <a:gd name="T25" fmla="*/ 4 h 8"/>
                <a:gd name="T26" fmla="*/ 5 w 6"/>
                <a:gd name="T27" fmla="*/ 2 h 8"/>
                <a:gd name="T28" fmla="*/ 5 w 6"/>
                <a:gd name="T29" fmla="*/ 2 h 8"/>
                <a:gd name="T30" fmla="*/ 2 w 6"/>
                <a:gd name="T31" fmla="*/ 6 h 8"/>
                <a:gd name="T32" fmla="*/ 3 w 6"/>
                <a:gd name="T33" fmla="*/ 6 h 8"/>
                <a:gd name="T34" fmla="*/ 4 w 6"/>
                <a:gd name="T35" fmla="*/ 3 h 8"/>
                <a:gd name="T36" fmla="*/ 3 w 6"/>
                <a:gd name="T3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0" y="4"/>
                    <a:pt x="1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4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ïsḻïḓê">
              <a:extLst>
                <a:ext uri="{FF2B5EF4-FFF2-40B4-BE49-F238E27FC236}">
                  <a16:creationId xmlns:a16="http://schemas.microsoft.com/office/drawing/2014/main" id="{F88DE697-2BEE-4605-8BA9-6B2B0C3BC843}"/>
                </a:ext>
              </a:extLst>
            </p:cNvPr>
            <p:cNvSpPr/>
            <p:nvPr/>
          </p:nvSpPr>
          <p:spPr bwMode="auto">
            <a:xfrm>
              <a:off x="7563045" y="3566249"/>
              <a:ext cx="3553" cy="118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ŝlîḍê">
              <a:extLst>
                <a:ext uri="{FF2B5EF4-FFF2-40B4-BE49-F238E27FC236}">
                  <a16:creationId xmlns:a16="http://schemas.microsoft.com/office/drawing/2014/main" id="{B6F16FBB-8E4F-4062-9F20-B896B14A51DC}"/>
                </a:ext>
              </a:extLst>
            </p:cNvPr>
            <p:cNvSpPr/>
            <p:nvPr/>
          </p:nvSpPr>
          <p:spPr bwMode="auto">
            <a:xfrm>
              <a:off x="7552387" y="3586381"/>
              <a:ext cx="3553" cy="3553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îṥ1íḋè">
              <a:extLst>
                <a:ext uri="{FF2B5EF4-FFF2-40B4-BE49-F238E27FC236}">
                  <a16:creationId xmlns:a16="http://schemas.microsoft.com/office/drawing/2014/main" id="{B71F975A-CE5B-4D74-BAA9-EB154AB30796}"/>
                </a:ext>
              </a:extLst>
            </p:cNvPr>
            <p:cNvSpPr/>
            <p:nvPr/>
          </p:nvSpPr>
          <p:spPr bwMode="auto">
            <a:xfrm>
              <a:off x="7381856" y="3289138"/>
              <a:ext cx="4737" cy="10659"/>
            </a:xfrm>
            <a:custGeom>
              <a:avLst/>
              <a:gdLst>
                <a:gd name="T0" fmla="*/ 1 w 2"/>
                <a:gd name="T1" fmla="*/ 1 h 5"/>
                <a:gd name="T2" fmla="*/ 0 w 2"/>
                <a:gd name="T3" fmla="*/ 4 h 5"/>
                <a:gd name="T4" fmla="*/ 2 w 2"/>
                <a:gd name="T5" fmla="*/ 4 h 5"/>
                <a:gd name="T6" fmla="*/ 2 w 2"/>
                <a:gd name="T7" fmla="*/ 1 h 5"/>
                <a:gd name="T8" fmla="*/ 1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iŝ1íďê">
              <a:extLst>
                <a:ext uri="{FF2B5EF4-FFF2-40B4-BE49-F238E27FC236}">
                  <a16:creationId xmlns:a16="http://schemas.microsoft.com/office/drawing/2014/main" id="{43385D0F-E646-4777-81B8-CC973F2F8D44}"/>
                </a:ext>
              </a:extLst>
            </p:cNvPr>
            <p:cNvSpPr/>
            <p:nvPr/>
          </p:nvSpPr>
          <p:spPr bwMode="auto">
            <a:xfrm>
              <a:off x="7375936" y="3305717"/>
              <a:ext cx="10659" cy="16579"/>
            </a:xfrm>
            <a:custGeom>
              <a:avLst/>
              <a:gdLst>
                <a:gd name="T0" fmla="*/ 2 w 5"/>
                <a:gd name="T1" fmla="*/ 2 h 8"/>
                <a:gd name="T2" fmla="*/ 3 w 5"/>
                <a:gd name="T3" fmla="*/ 7 h 8"/>
                <a:gd name="T4" fmla="*/ 4 w 5"/>
                <a:gd name="T5" fmla="*/ 1 h 8"/>
                <a:gd name="T6" fmla="*/ 2 w 5"/>
                <a:gd name="T7" fmla="*/ 1 h 8"/>
                <a:gd name="T8" fmla="*/ 0 w 5"/>
                <a:gd name="T9" fmla="*/ 7 h 8"/>
                <a:gd name="T10" fmla="*/ 1 w 5"/>
                <a:gd name="T11" fmla="*/ 7 h 8"/>
                <a:gd name="T12" fmla="*/ 3 w 5"/>
                <a:gd name="T13" fmla="*/ 5 h 8"/>
                <a:gd name="T14" fmla="*/ 2 w 5"/>
                <a:gd name="T15" fmla="*/ 5 h 8"/>
                <a:gd name="T16" fmla="*/ 1 w 5"/>
                <a:gd name="T17" fmla="*/ 5 h 8"/>
                <a:gd name="T18" fmla="*/ 2 w 5"/>
                <a:gd name="T19" fmla="*/ 6 h 8"/>
                <a:gd name="T20" fmla="*/ 4 w 5"/>
                <a:gd name="T21" fmla="*/ 2 h 8"/>
                <a:gd name="T22" fmla="*/ 2 w 5"/>
                <a:gd name="T23" fmla="*/ 2 h 8"/>
                <a:gd name="T24" fmla="*/ 2 w 5"/>
                <a:gd name="T25" fmla="*/ 3 h 8"/>
                <a:gd name="T26" fmla="*/ 2 w 5"/>
                <a:gd name="T27" fmla="*/ 5 h 8"/>
                <a:gd name="T28" fmla="*/ 3 w 5"/>
                <a:gd name="T29" fmla="*/ 4 h 8"/>
                <a:gd name="T30" fmla="*/ 3 w 5"/>
                <a:gd name="T31" fmla="*/ 2 h 8"/>
                <a:gd name="T32" fmla="*/ 2 w 5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1" y="3"/>
                    <a:pt x="0" y="8"/>
                    <a:pt x="3" y="7"/>
                  </a:cubicBezTo>
                  <a:cubicBezTo>
                    <a:pt x="5" y="7"/>
                    <a:pt x="4" y="3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3" y="7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íṧ1íḍê">
              <a:extLst>
                <a:ext uri="{FF2B5EF4-FFF2-40B4-BE49-F238E27FC236}">
                  <a16:creationId xmlns:a16="http://schemas.microsoft.com/office/drawing/2014/main" id="{364AF995-D841-4649-BF85-6CA2C010A02D}"/>
                </a:ext>
              </a:extLst>
            </p:cNvPr>
            <p:cNvSpPr/>
            <p:nvPr/>
          </p:nvSpPr>
          <p:spPr bwMode="auto">
            <a:xfrm>
              <a:off x="7380673" y="3325849"/>
              <a:ext cx="3553" cy="8290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1 w 2"/>
                <a:gd name="T5" fmla="*/ 3 h 4"/>
                <a:gd name="T6" fmla="*/ 2 w 2"/>
                <a:gd name="T7" fmla="*/ 1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íṡḷiḋé">
              <a:extLst>
                <a:ext uri="{FF2B5EF4-FFF2-40B4-BE49-F238E27FC236}">
                  <a16:creationId xmlns:a16="http://schemas.microsoft.com/office/drawing/2014/main" id="{422F17F5-6390-48B8-AC9C-CA6FC6812B7E}"/>
                </a:ext>
              </a:extLst>
            </p:cNvPr>
            <p:cNvSpPr/>
            <p:nvPr/>
          </p:nvSpPr>
          <p:spPr bwMode="auto">
            <a:xfrm>
              <a:off x="7597387" y="3752174"/>
              <a:ext cx="8290" cy="9474"/>
            </a:xfrm>
            <a:custGeom>
              <a:avLst/>
              <a:gdLst>
                <a:gd name="T0" fmla="*/ 3 w 4"/>
                <a:gd name="T1" fmla="*/ 1 h 5"/>
                <a:gd name="T2" fmla="*/ 2 w 4"/>
                <a:gd name="T3" fmla="*/ 0 h 5"/>
                <a:gd name="T4" fmla="*/ 0 w 4"/>
                <a:gd name="T5" fmla="*/ 4 h 5"/>
                <a:gd name="T6" fmla="*/ 1 w 4"/>
                <a:gd name="T7" fmla="*/ 5 h 5"/>
                <a:gd name="T8" fmla="*/ 2 w 4"/>
                <a:gd name="T9" fmla="*/ 3 h 5"/>
                <a:gd name="T10" fmla="*/ 3 w 4"/>
                <a:gd name="T11" fmla="*/ 2 h 5"/>
                <a:gd name="T12" fmla="*/ 3 w 4"/>
                <a:gd name="T13" fmla="*/ 1 h 5"/>
                <a:gd name="T14" fmla="*/ 3 w 4"/>
                <a:gd name="T15" fmla="*/ 1 h 5"/>
                <a:gd name="T16" fmla="*/ 2 w 4"/>
                <a:gd name="T17" fmla="*/ 1 h 5"/>
                <a:gd name="T18" fmla="*/ 3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íşlíḓê">
              <a:extLst>
                <a:ext uri="{FF2B5EF4-FFF2-40B4-BE49-F238E27FC236}">
                  <a16:creationId xmlns:a16="http://schemas.microsoft.com/office/drawing/2014/main" id="{EF9428E4-E288-4B28-8C2D-6EBE72CFE4ED}"/>
                </a:ext>
              </a:extLst>
            </p:cNvPr>
            <p:cNvSpPr/>
            <p:nvPr/>
          </p:nvSpPr>
          <p:spPr bwMode="auto">
            <a:xfrm>
              <a:off x="7603309" y="3688225"/>
              <a:ext cx="13027" cy="13027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5 h 6"/>
                <a:gd name="T4" fmla="*/ 1 w 6"/>
                <a:gd name="T5" fmla="*/ 5 h 6"/>
                <a:gd name="T6" fmla="*/ 6 w 6"/>
                <a:gd name="T7" fmla="*/ 1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6"/>
                    <a:pt x="1" y="5"/>
                  </a:cubicBezTo>
                  <a:cubicBezTo>
                    <a:pt x="2" y="4"/>
                    <a:pt x="4" y="2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íŝ1ïḍe">
              <a:extLst>
                <a:ext uri="{FF2B5EF4-FFF2-40B4-BE49-F238E27FC236}">
                  <a16:creationId xmlns:a16="http://schemas.microsoft.com/office/drawing/2014/main" id="{A56680EE-37DF-40C0-AFDE-5F9BCC171E0F}"/>
                </a:ext>
              </a:extLst>
            </p:cNvPr>
            <p:cNvSpPr/>
            <p:nvPr/>
          </p:nvSpPr>
          <p:spPr bwMode="auto">
            <a:xfrm>
              <a:off x="7577256" y="3475063"/>
              <a:ext cx="9474" cy="16579"/>
            </a:xfrm>
            <a:custGeom>
              <a:avLst/>
              <a:gdLst>
                <a:gd name="T0" fmla="*/ 4 w 5"/>
                <a:gd name="T1" fmla="*/ 0 h 8"/>
                <a:gd name="T2" fmla="*/ 0 w 5"/>
                <a:gd name="T3" fmla="*/ 7 h 8"/>
                <a:gd name="T4" fmla="*/ 1 w 5"/>
                <a:gd name="T5" fmla="*/ 8 h 8"/>
                <a:gd name="T6" fmla="*/ 5 w 5"/>
                <a:gd name="T7" fmla="*/ 1 h 8"/>
                <a:gd name="T8" fmla="*/ 4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2"/>
                    <a:pt x="1" y="5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îSḷíḍé">
              <a:extLst>
                <a:ext uri="{FF2B5EF4-FFF2-40B4-BE49-F238E27FC236}">
                  <a16:creationId xmlns:a16="http://schemas.microsoft.com/office/drawing/2014/main" id="{02ED3A12-B745-456C-9D28-F8E78C9A7C8F}"/>
                </a:ext>
              </a:extLst>
            </p:cNvPr>
            <p:cNvSpPr/>
            <p:nvPr/>
          </p:nvSpPr>
          <p:spPr bwMode="auto">
            <a:xfrm>
              <a:off x="7387777" y="3246505"/>
              <a:ext cx="10659" cy="17764"/>
            </a:xfrm>
            <a:custGeom>
              <a:avLst/>
              <a:gdLst>
                <a:gd name="T0" fmla="*/ 4 w 5"/>
                <a:gd name="T1" fmla="*/ 1 h 9"/>
                <a:gd name="T2" fmla="*/ 1 w 5"/>
                <a:gd name="T3" fmla="*/ 8 h 9"/>
                <a:gd name="T4" fmla="*/ 1 w 5"/>
                <a:gd name="T5" fmla="*/ 8 h 9"/>
                <a:gd name="T6" fmla="*/ 5 w 5"/>
                <a:gd name="T7" fmla="*/ 1 h 9"/>
                <a:gd name="T8" fmla="*/ 4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1"/>
                  </a:moveTo>
                  <a:cubicBezTo>
                    <a:pt x="3" y="3"/>
                    <a:pt x="1" y="5"/>
                    <a:pt x="1" y="8"/>
                  </a:cubicBezTo>
                  <a:cubicBezTo>
                    <a:pt x="0" y="8"/>
                    <a:pt x="1" y="9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íṩ1ïḍê">
              <a:extLst>
                <a:ext uri="{FF2B5EF4-FFF2-40B4-BE49-F238E27FC236}">
                  <a16:creationId xmlns:a16="http://schemas.microsoft.com/office/drawing/2014/main" id="{D80D3676-9595-43FB-A55F-24251C299690}"/>
                </a:ext>
              </a:extLst>
            </p:cNvPr>
            <p:cNvSpPr/>
            <p:nvPr/>
          </p:nvSpPr>
          <p:spPr bwMode="auto">
            <a:xfrm>
              <a:off x="7364094" y="3369666"/>
              <a:ext cx="1185" cy="11842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5 h 6"/>
                <a:gd name="T4" fmla="*/ 1 w 1"/>
                <a:gd name="T5" fmla="*/ 5 h 6"/>
                <a:gd name="T6" fmla="*/ 1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3"/>
                    <a:pt x="1" y="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ïṩlíḋe">
              <a:extLst>
                <a:ext uri="{FF2B5EF4-FFF2-40B4-BE49-F238E27FC236}">
                  <a16:creationId xmlns:a16="http://schemas.microsoft.com/office/drawing/2014/main" id="{AF37BD13-1E9C-4F80-B000-D97B573CD63C}"/>
                </a:ext>
              </a:extLst>
            </p:cNvPr>
            <p:cNvSpPr/>
            <p:nvPr/>
          </p:nvSpPr>
          <p:spPr bwMode="auto">
            <a:xfrm>
              <a:off x="7470674" y="3398088"/>
              <a:ext cx="16579" cy="3553"/>
            </a:xfrm>
            <a:custGeom>
              <a:avLst/>
              <a:gdLst>
                <a:gd name="T0" fmla="*/ 0 w 8"/>
                <a:gd name="T1" fmla="*/ 1 h 2"/>
                <a:gd name="T2" fmla="*/ 4 w 8"/>
                <a:gd name="T3" fmla="*/ 1 h 2"/>
                <a:gd name="T4" fmla="*/ 8 w 8"/>
                <a:gd name="T5" fmla="*/ 1 h 2"/>
                <a:gd name="T6" fmla="*/ 8 w 8"/>
                <a:gd name="T7" fmla="*/ 0 h 2"/>
                <a:gd name="T8" fmla="*/ 4 w 8"/>
                <a:gd name="T9" fmla="*/ 0 h 2"/>
                <a:gd name="T10" fmla="*/ 0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5" y="1"/>
                    <a:pt x="7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iśľíďe">
              <a:extLst>
                <a:ext uri="{FF2B5EF4-FFF2-40B4-BE49-F238E27FC236}">
                  <a16:creationId xmlns:a16="http://schemas.microsoft.com/office/drawing/2014/main" id="{C3C334DF-3196-4D9A-89F6-7958FCF6B814}"/>
                </a:ext>
              </a:extLst>
            </p:cNvPr>
            <p:cNvSpPr/>
            <p:nvPr/>
          </p:nvSpPr>
          <p:spPr bwMode="auto">
            <a:xfrm>
              <a:off x="7616335" y="3656250"/>
              <a:ext cx="9474" cy="5922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2 h 3"/>
                <a:gd name="T4" fmla="*/ 4 w 5"/>
                <a:gd name="T5" fmla="*/ 1 h 3"/>
                <a:gd name="T6" fmla="*/ 1 w 5"/>
                <a:gd name="T7" fmla="*/ 0 h 3"/>
                <a:gd name="T8" fmla="*/ 0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iŝḻiďe">
              <a:extLst>
                <a:ext uri="{FF2B5EF4-FFF2-40B4-BE49-F238E27FC236}">
                  <a16:creationId xmlns:a16="http://schemas.microsoft.com/office/drawing/2014/main" id="{0053C7D2-2543-4BD5-B5E9-D75C47562C2D}"/>
                </a:ext>
              </a:extLst>
            </p:cNvPr>
            <p:cNvSpPr/>
            <p:nvPr/>
          </p:nvSpPr>
          <p:spPr bwMode="auto">
            <a:xfrm>
              <a:off x="4404684" y="3164793"/>
              <a:ext cx="672647" cy="759096"/>
            </a:xfrm>
            <a:custGeom>
              <a:avLst/>
              <a:gdLst>
                <a:gd name="T0" fmla="*/ 95 w 328"/>
                <a:gd name="T1" fmla="*/ 371 h 371"/>
                <a:gd name="T2" fmla="*/ 25 w 328"/>
                <a:gd name="T3" fmla="*/ 40 h 371"/>
                <a:gd name="T4" fmla="*/ 46 w 328"/>
                <a:gd name="T5" fmla="*/ 15 h 371"/>
                <a:gd name="T6" fmla="*/ 194 w 328"/>
                <a:gd name="T7" fmla="*/ 14 h 371"/>
                <a:gd name="T8" fmla="*/ 328 w 328"/>
                <a:gd name="T9" fmla="*/ 15 h 371"/>
                <a:gd name="T10" fmla="*/ 95 w 328"/>
                <a:gd name="T11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371">
                  <a:moveTo>
                    <a:pt x="95" y="371"/>
                  </a:moveTo>
                  <a:cubicBezTo>
                    <a:pt x="115" y="346"/>
                    <a:pt x="0" y="69"/>
                    <a:pt x="25" y="4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8" y="0"/>
                    <a:pt x="127" y="7"/>
                    <a:pt x="194" y="14"/>
                  </a:cubicBezTo>
                  <a:cubicBezTo>
                    <a:pt x="257" y="20"/>
                    <a:pt x="318" y="27"/>
                    <a:pt x="328" y="15"/>
                  </a:cubicBezTo>
                  <a:cubicBezTo>
                    <a:pt x="95" y="371"/>
                    <a:pt x="95" y="371"/>
                    <a:pt x="95" y="371"/>
                  </a:cubicBezTo>
                </a:path>
              </a:pathLst>
            </a:custGeom>
            <a:solidFill>
              <a:srgbClr val="453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ïṡľïḑè">
              <a:extLst>
                <a:ext uri="{FF2B5EF4-FFF2-40B4-BE49-F238E27FC236}">
                  <a16:creationId xmlns:a16="http://schemas.microsoft.com/office/drawing/2014/main" id="{8A1946D9-1B61-4D0D-8356-8FEB5E8EA78C}"/>
                </a:ext>
              </a:extLst>
            </p:cNvPr>
            <p:cNvSpPr/>
            <p:nvPr/>
          </p:nvSpPr>
          <p:spPr bwMode="auto">
            <a:xfrm>
              <a:off x="4429554" y="3162424"/>
              <a:ext cx="389614" cy="399088"/>
            </a:xfrm>
            <a:custGeom>
              <a:avLst/>
              <a:gdLst>
                <a:gd name="T0" fmla="*/ 42 w 190"/>
                <a:gd name="T1" fmla="*/ 193 h 195"/>
                <a:gd name="T2" fmla="*/ 52 w 190"/>
                <a:gd name="T3" fmla="*/ 165 h 195"/>
                <a:gd name="T4" fmla="*/ 79 w 190"/>
                <a:gd name="T5" fmla="*/ 149 h 195"/>
                <a:gd name="T6" fmla="*/ 89 w 190"/>
                <a:gd name="T7" fmla="*/ 121 h 195"/>
                <a:gd name="T8" fmla="*/ 115 w 190"/>
                <a:gd name="T9" fmla="*/ 105 h 195"/>
                <a:gd name="T10" fmla="*/ 126 w 190"/>
                <a:gd name="T11" fmla="*/ 77 h 195"/>
                <a:gd name="T12" fmla="*/ 152 w 190"/>
                <a:gd name="T13" fmla="*/ 61 h 195"/>
                <a:gd name="T14" fmla="*/ 163 w 190"/>
                <a:gd name="T15" fmla="*/ 33 h 195"/>
                <a:gd name="T16" fmla="*/ 189 w 190"/>
                <a:gd name="T17" fmla="*/ 17 h 195"/>
                <a:gd name="T18" fmla="*/ 190 w 190"/>
                <a:gd name="T19" fmla="*/ 16 h 195"/>
                <a:gd name="T20" fmla="*/ 34 w 190"/>
                <a:gd name="T21" fmla="*/ 16 h 195"/>
                <a:gd name="T22" fmla="*/ 13 w 190"/>
                <a:gd name="T23" fmla="*/ 41 h 195"/>
                <a:gd name="T24" fmla="*/ 40 w 190"/>
                <a:gd name="T25" fmla="*/ 195 h 195"/>
                <a:gd name="T26" fmla="*/ 42 w 190"/>
                <a:gd name="T27" fmla="*/ 19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195">
                  <a:moveTo>
                    <a:pt x="42" y="193"/>
                  </a:moveTo>
                  <a:cubicBezTo>
                    <a:pt x="51" y="182"/>
                    <a:pt x="43" y="176"/>
                    <a:pt x="52" y="165"/>
                  </a:cubicBezTo>
                  <a:cubicBezTo>
                    <a:pt x="61" y="154"/>
                    <a:pt x="69" y="160"/>
                    <a:pt x="79" y="149"/>
                  </a:cubicBezTo>
                  <a:cubicBezTo>
                    <a:pt x="88" y="138"/>
                    <a:pt x="80" y="132"/>
                    <a:pt x="89" y="121"/>
                  </a:cubicBezTo>
                  <a:cubicBezTo>
                    <a:pt x="98" y="110"/>
                    <a:pt x="106" y="116"/>
                    <a:pt x="115" y="105"/>
                  </a:cubicBezTo>
                  <a:cubicBezTo>
                    <a:pt x="124" y="94"/>
                    <a:pt x="117" y="88"/>
                    <a:pt x="126" y="77"/>
                  </a:cubicBezTo>
                  <a:cubicBezTo>
                    <a:pt x="135" y="66"/>
                    <a:pt x="143" y="72"/>
                    <a:pt x="152" y="61"/>
                  </a:cubicBezTo>
                  <a:cubicBezTo>
                    <a:pt x="161" y="50"/>
                    <a:pt x="153" y="44"/>
                    <a:pt x="163" y="33"/>
                  </a:cubicBezTo>
                  <a:cubicBezTo>
                    <a:pt x="172" y="22"/>
                    <a:pt x="180" y="28"/>
                    <a:pt x="189" y="17"/>
                  </a:cubicBezTo>
                  <a:cubicBezTo>
                    <a:pt x="189" y="17"/>
                    <a:pt x="190" y="16"/>
                    <a:pt x="190" y="16"/>
                  </a:cubicBezTo>
                  <a:cubicBezTo>
                    <a:pt x="121" y="8"/>
                    <a:pt x="47" y="0"/>
                    <a:pt x="34" y="16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0" y="57"/>
                    <a:pt x="21" y="128"/>
                    <a:pt x="40" y="195"/>
                  </a:cubicBezTo>
                  <a:cubicBezTo>
                    <a:pt x="41" y="194"/>
                    <a:pt x="41" y="194"/>
                    <a:pt x="42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işḻiďé">
              <a:extLst>
                <a:ext uri="{FF2B5EF4-FFF2-40B4-BE49-F238E27FC236}">
                  <a16:creationId xmlns:a16="http://schemas.microsoft.com/office/drawing/2014/main" id="{9841E90D-032E-40D9-9512-612346BF624D}"/>
                </a:ext>
              </a:extLst>
            </p:cNvPr>
            <p:cNvSpPr/>
            <p:nvPr/>
          </p:nvSpPr>
          <p:spPr bwMode="auto">
            <a:xfrm>
              <a:off x="4581136" y="3659804"/>
              <a:ext cx="47369" cy="73423"/>
            </a:xfrm>
            <a:custGeom>
              <a:avLst/>
              <a:gdLst>
                <a:gd name="T0" fmla="*/ 0 w 23"/>
                <a:gd name="T1" fmla="*/ 11 h 36"/>
                <a:gd name="T2" fmla="*/ 5 w 23"/>
                <a:gd name="T3" fmla="*/ 26 h 36"/>
                <a:gd name="T4" fmla="*/ 16 w 23"/>
                <a:gd name="T5" fmla="*/ 36 h 36"/>
                <a:gd name="T6" fmla="*/ 17 w 23"/>
                <a:gd name="T7" fmla="*/ 36 h 36"/>
                <a:gd name="T8" fmla="*/ 18 w 23"/>
                <a:gd name="T9" fmla="*/ 35 h 36"/>
                <a:gd name="T10" fmla="*/ 12 w 23"/>
                <a:gd name="T11" fmla="*/ 4 h 36"/>
                <a:gd name="T12" fmla="*/ 2 w 23"/>
                <a:gd name="T13" fmla="*/ 3 h 36"/>
                <a:gd name="T14" fmla="*/ 2 w 23"/>
                <a:gd name="T15" fmla="*/ 12 h 36"/>
                <a:gd name="T16" fmla="*/ 6 w 23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6">
                  <a:moveTo>
                    <a:pt x="0" y="11"/>
                  </a:moveTo>
                  <a:cubicBezTo>
                    <a:pt x="2" y="16"/>
                    <a:pt x="3" y="21"/>
                    <a:pt x="5" y="26"/>
                  </a:cubicBezTo>
                  <a:cubicBezTo>
                    <a:pt x="7" y="30"/>
                    <a:pt x="11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23" y="25"/>
                    <a:pt x="21" y="12"/>
                    <a:pt x="12" y="4"/>
                  </a:cubicBezTo>
                  <a:cubicBezTo>
                    <a:pt x="10" y="2"/>
                    <a:pt x="4" y="0"/>
                    <a:pt x="2" y="3"/>
                  </a:cubicBezTo>
                  <a:cubicBezTo>
                    <a:pt x="0" y="5"/>
                    <a:pt x="1" y="9"/>
                    <a:pt x="2" y="12"/>
                  </a:cubicBezTo>
                  <a:cubicBezTo>
                    <a:pt x="3" y="17"/>
                    <a:pt x="5" y="21"/>
                    <a:pt x="6" y="2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íṡľíḋè">
              <a:extLst>
                <a:ext uri="{FF2B5EF4-FFF2-40B4-BE49-F238E27FC236}">
                  <a16:creationId xmlns:a16="http://schemas.microsoft.com/office/drawing/2014/main" id="{1F15D62E-1EA7-4CA1-882C-9431F096CE08}"/>
                </a:ext>
              </a:extLst>
            </p:cNvPr>
            <p:cNvSpPr/>
            <p:nvPr/>
          </p:nvSpPr>
          <p:spPr bwMode="auto">
            <a:xfrm>
              <a:off x="4564557" y="3653883"/>
              <a:ext cx="66317" cy="85265"/>
            </a:xfrm>
            <a:custGeom>
              <a:avLst/>
              <a:gdLst>
                <a:gd name="T0" fmla="*/ 7 w 32"/>
                <a:gd name="T1" fmla="*/ 14 h 42"/>
                <a:gd name="T2" fmla="*/ 24 w 32"/>
                <a:gd name="T3" fmla="*/ 41 h 42"/>
                <a:gd name="T4" fmla="*/ 30 w 32"/>
                <a:gd name="T5" fmla="*/ 20 h 42"/>
                <a:gd name="T6" fmla="*/ 12 w 32"/>
                <a:gd name="T7" fmla="*/ 3 h 42"/>
                <a:gd name="T8" fmla="*/ 14 w 32"/>
                <a:gd name="T9" fmla="*/ 30 h 42"/>
                <a:gd name="T10" fmla="*/ 15 w 32"/>
                <a:gd name="T11" fmla="*/ 29 h 42"/>
                <a:gd name="T12" fmla="*/ 13 w 32"/>
                <a:gd name="T13" fmla="*/ 19 h 42"/>
                <a:gd name="T14" fmla="*/ 11 w 32"/>
                <a:gd name="T15" fmla="*/ 13 h 42"/>
                <a:gd name="T16" fmla="*/ 13 w 32"/>
                <a:gd name="T17" fmla="*/ 9 h 42"/>
                <a:gd name="T18" fmla="*/ 17 w 32"/>
                <a:gd name="T19" fmla="*/ 7 h 42"/>
                <a:gd name="T20" fmla="*/ 27 w 32"/>
                <a:gd name="T21" fmla="*/ 25 h 42"/>
                <a:gd name="T22" fmla="*/ 26 w 32"/>
                <a:gd name="T23" fmla="*/ 34 h 42"/>
                <a:gd name="T24" fmla="*/ 19 w 32"/>
                <a:gd name="T25" fmla="*/ 34 h 42"/>
                <a:gd name="T26" fmla="*/ 15 w 32"/>
                <a:gd name="T27" fmla="*/ 30 h 42"/>
                <a:gd name="T28" fmla="*/ 8 w 32"/>
                <a:gd name="T29" fmla="*/ 14 h 42"/>
                <a:gd name="T30" fmla="*/ 7 w 32"/>
                <a:gd name="T3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7" y="14"/>
                  </a:moveTo>
                  <a:cubicBezTo>
                    <a:pt x="7" y="22"/>
                    <a:pt x="14" y="39"/>
                    <a:pt x="24" y="41"/>
                  </a:cubicBezTo>
                  <a:cubicBezTo>
                    <a:pt x="32" y="42"/>
                    <a:pt x="31" y="25"/>
                    <a:pt x="30" y="20"/>
                  </a:cubicBezTo>
                  <a:cubicBezTo>
                    <a:pt x="28" y="13"/>
                    <a:pt x="21" y="0"/>
                    <a:pt x="12" y="3"/>
                  </a:cubicBezTo>
                  <a:cubicBezTo>
                    <a:pt x="0" y="5"/>
                    <a:pt x="11" y="24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4" y="26"/>
                    <a:pt x="14" y="22"/>
                    <a:pt x="13" y="19"/>
                  </a:cubicBezTo>
                  <a:cubicBezTo>
                    <a:pt x="12" y="17"/>
                    <a:pt x="11" y="15"/>
                    <a:pt x="11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4" y="6"/>
                    <a:pt x="15" y="6"/>
                    <a:pt x="17" y="7"/>
                  </a:cubicBezTo>
                  <a:cubicBezTo>
                    <a:pt x="23" y="9"/>
                    <a:pt x="27" y="20"/>
                    <a:pt x="27" y="25"/>
                  </a:cubicBezTo>
                  <a:cubicBezTo>
                    <a:pt x="27" y="28"/>
                    <a:pt x="27" y="32"/>
                    <a:pt x="26" y="34"/>
                  </a:cubicBezTo>
                  <a:cubicBezTo>
                    <a:pt x="24" y="37"/>
                    <a:pt x="21" y="36"/>
                    <a:pt x="19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2" y="25"/>
                    <a:pt x="12" y="18"/>
                    <a:pt x="8" y="14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îsľïḓe">
              <a:extLst>
                <a:ext uri="{FF2B5EF4-FFF2-40B4-BE49-F238E27FC236}">
                  <a16:creationId xmlns:a16="http://schemas.microsoft.com/office/drawing/2014/main" id="{50810568-A2B2-42BB-B983-F5A39B753865}"/>
                </a:ext>
              </a:extLst>
            </p:cNvPr>
            <p:cNvSpPr/>
            <p:nvPr/>
          </p:nvSpPr>
          <p:spPr bwMode="auto">
            <a:xfrm>
              <a:off x="4609558" y="3639672"/>
              <a:ext cx="10659" cy="17764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8 h 9"/>
                <a:gd name="T4" fmla="*/ 5 w 5"/>
                <a:gd name="T5" fmla="*/ 8 h 9"/>
                <a:gd name="T6" fmla="*/ 5 w 5"/>
                <a:gd name="T7" fmla="*/ 7 h 9"/>
                <a:gd name="T8" fmla="*/ 2 w 5"/>
                <a:gd name="T9" fmla="*/ 1 h 9"/>
                <a:gd name="T10" fmla="*/ 1 w 5"/>
                <a:gd name="T11" fmla="*/ 0 h 9"/>
                <a:gd name="T12" fmla="*/ 1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5"/>
                    <a:pt x="4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î$1îḋé">
              <a:extLst>
                <a:ext uri="{FF2B5EF4-FFF2-40B4-BE49-F238E27FC236}">
                  <a16:creationId xmlns:a16="http://schemas.microsoft.com/office/drawing/2014/main" id="{630FDB38-575E-433E-8358-EB49875B0B5F}"/>
                </a:ext>
              </a:extLst>
            </p:cNvPr>
            <p:cNvSpPr/>
            <p:nvPr/>
          </p:nvSpPr>
          <p:spPr bwMode="auto">
            <a:xfrm>
              <a:off x="4606005" y="3634935"/>
              <a:ext cx="18948" cy="27238"/>
            </a:xfrm>
            <a:custGeom>
              <a:avLst/>
              <a:gdLst>
                <a:gd name="T0" fmla="*/ 1 w 9"/>
                <a:gd name="T1" fmla="*/ 5 h 13"/>
                <a:gd name="T2" fmla="*/ 5 w 9"/>
                <a:gd name="T3" fmla="*/ 12 h 13"/>
                <a:gd name="T4" fmla="*/ 8 w 9"/>
                <a:gd name="T5" fmla="*/ 12 h 13"/>
                <a:gd name="T6" fmla="*/ 9 w 9"/>
                <a:gd name="T7" fmla="*/ 8 h 13"/>
                <a:gd name="T8" fmla="*/ 4 w 9"/>
                <a:gd name="T9" fmla="*/ 0 h 13"/>
                <a:gd name="T10" fmla="*/ 2 w 9"/>
                <a:gd name="T11" fmla="*/ 4 h 13"/>
                <a:gd name="T12" fmla="*/ 4 w 9"/>
                <a:gd name="T13" fmla="*/ 3 h 13"/>
                <a:gd name="T14" fmla="*/ 3 w 9"/>
                <a:gd name="T15" fmla="*/ 3 h 13"/>
                <a:gd name="T16" fmla="*/ 2 w 9"/>
                <a:gd name="T17" fmla="*/ 3 h 13"/>
                <a:gd name="T18" fmla="*/ 6 w 9"/>
                <a:gd name="T19" fmla="*/ 9 h 13"/>
                <a:gd name="T20" fmla="*/ 6 w 9"/>
                <a:gd name="T21" fmla="*/ 10 h 13"/>
                <a:gd name="T22" fmla="*/ 6 w 9"/>
                <a:gd name="T23" fmla="*/ 9 h 13"/>
                <a:gd name="T24" fmla="*/ 5 w 9"/>
                <a:gd name="T25" fmla="*/ 8 h 13"/>
                <a:gd name="T26" fmla="*/ 3 w 9"/>
                <a:gd name="T27" fmla="*/ 4 h 13"/>
                <a:gd name="T28" fmla="*/ 1 w 9"/>
                <a:gd name="T2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1" y="7"/>
                    <a:pt x="2" y="11"/>
                    <a:pt x="5" y="12"/>
                  </a:cubicBezTo>
                  <a:cubicBezTo>
                    <a:pt x="6" y="13"/>
                    <a:pt x="7" y="13"/>
                    <a:pt x="8" y="12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4" y="4"/>
                    <a:pt x="5" y="7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î$ļïde">
              <a:extLst>
                <a:ext uri="{FF2B5EF4-FFF2-40B4-BE49-F238E27FC236}">
                  <a16:creationId xmlns:a16="http://schemas.microsoft.com/office/drawing/2014/main" id="{E42FC742-6EA4-4246-B63E-ACE16BE0B1CB}"/>
                </a:ext>
              </a:extLst>
            </p:cNvPr>
            <p:cNvSpPr/>
            <p:nvPr/>
          </p:nvSpPr>
          <p:spPr bwMode="auto">
            <a:xfrm>
              <a:off x="4609558" y="3755727"/>
              <a:ext cx="16579" cy="24869"/>
            </a:xfrm>
            <a:custGeom>
              <a:avLst/>
              <a:gdLst>
                <a:gd name="T0" fmla="*/ 0 w 8"/>
                <a:gd name="T1" fmla="*/ 0 h 12"/>
                <a:gd name="T2" fmla="*/ 5 w 8"/>
                <a:gd name="T3" fmla="*/ 11 h 12"/>
                <a:gd name="T4" fmla="*/ 7 w 8"/>
                <a:gd name="T5" fmla="*/ 12 h 12"/>
                <a:gd name="T6" fmla="*/ 8 w 8"/>
                <a:gd name="T7" fmla="*/ 8 h 12"/>
                <a:gd name="T8" fmla="*/ 6 w 8"/>
                <a:gd name="T9" fmla="*/ 3 h 12"/>
                <a:gd name="T10" fmla="*/ 4 w 8"/>
                <a:gd name="T11" fmla="*/ 1 h 12"/>
                <a:gd name="T12" fmla="*/ 1 w 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2" y="9"/>
                    <a:pt x="5" y="11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8" y="12"/>
                    <a:pt x="8" y="10"/>
                    <a:pt x="8" y="8"/>
                  </a:cubicBezTo>
                  <a:cubicBezTo>
                    <a:pt x="7" y="7"/>
                    <a:pt x="7" y="5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íSḷiḋè">
              <a:extLst>
                <a:ext uri="{FF2B5EF4-FFF2-40B4-BE49-F238E27FC236}">
                  <a16:creationId xmlns:a16="http://schemas.microsoft.com/office/drawing/2014/main" id="{35AC8988-E799-4B73-B4E8-EB69A4F4E181}"/>
                </a:ext>
              </a:extLst>
            </p:cNvPr>
            <p:cNvSpPr/>
            <p:nvPr/>
          </p:nvSpPr>
          <p:spPr bwMode="auto">
            <a:xfrm>
              <a:off x="4603636" y="3752174"/>
              <a:ext cx="28422" cy="34343"/>
            </a:xfrm>
            <a:custGeom>
              <a:avLst/>
              <a:gdLst>
                <a:gd name="T0" fmla="*/ 1 w 14"/>
                <a:gd name="T1" fmla="*/ 3 h 17"/>
                <a:gd name="T2" fmla="*/ 6 w 14"/>
                <a:gd name="T3" fmla="*/ 15 h 17"/>
                <a:gd name="T4" fmla="*/ 12 w 14"/>
                <a:gd name="T5" fmla="*/ 16 h 17"/>
                <a:gd name="T6" fmla="*/ 14 w 14"/>
                <a:gd name="T7" fmla="*/ 11 h 17"/>
                <a:gd name="T8" fmla="*/ 11 w 14"/>
                <a:gd name="T9" fmla="*/ 4 h 17"/>
                <a:gd name="T10" fmla="*/ 7 w 14"/>
                <a:gd name="T11" fmla="*/ 0 h 17"/>
                <a:gd name="T12" fmla="*/ 2 w 14"/>
                <a:gd name="T13" fmla="*/ 7 h 17"/>
                <a:gd name="T14" fmla="*/ 6 w 14"/>
                <a:gd name="T15" fmla="*/ 6 h 17"/>
                <a:gd name="T16" fmla="*/ 6 w 14"/>
                <a:gd name="T17" fmla="*/ 5 h 17"/>
                <a:gd name="T18" fmla="*/ 7 w 14"/>
                <a:gd name="T19" fmla="*/ 7 h 17"/>
                <a:gd name="T20" fmla="*/ 8 w 14"/>
                <a:gd name="T21" fmla="*/ 10 h 17"/>
                <a:gd name="T22" fmla="*/ 9 w 14"/>
                <a:gd name="T23" fmla="*/ 12 h 17"/>
                <a:gd name="T24" fmla="*/ 8 w 14"/>
                <a:gd name="T25" fmla="*/ 10 h 17"/>
                <a:gd name="T26" fmla="*/ 6 w 14"/>
                <a:gd name="T27" fmla="*/ 8 h 17"/>
                <a:gd name="T28" fmla="*/ 4 w 14"/>
                <a:gd name="T29" fmla="*/ 3 h 17"/>
                <a:gd name="T30" fmla="*/ 1 w 14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7">
                  <a:moveTo>
                    <a:pt x="1" y="3"/>
                  </a:moveTo>
                  <a:cubicBezTo>
                    <a:pt x="1" y="7"/>
                    <a:pt x="3" y="12"/>
                    <a:pt x="6" y="15"/>
                  </a:cubicBezTo>
                  <a:cubicBezTo>
                    <a:pt x="8" y="16"/>
                    <a:pt x="10" y="17"/>
                    <a:pt x="12" y="16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3" y="9"/>
                    <a:pt x="12" y="6"/>
                    <a:pt x="11" y="4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3" y="9"/>
                    <a:pt x="6" y="8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10" y="11"/>
                    <a:pt x="9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sľîdé">
              <a:extLst>
                <a:ext uri="{FF2B5EF4-FFF2-40B4-BE49-F238E27FC236}">
                  <a16:creationId xmlns:a16="http://schemas.microsoft.com/office/drawing/2014/main" id="{01AE48B5-085B-4D95-A1F9-42CD83C31088}"/>
                </a:ext>
              </a:extLst>
            </p:cNvPr>
            <p:cNvSpPr/>
            <p:nvPr/>
          </p:nvSpPr>
          <p:spPr bwMode="auto">
            <a:xfrm>
              <a:off x="4585873" y="3553222"/>
              <a:ext cx="3553" cy="1302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ïṧľîḑê">
              <a:extLst>
                <a:ext uri="{FF2B5EF4-FFF2-40B4-BE49-F238E27FC236}">
                  <a16:creationId xmlns:a16="http://schemas.microsoft.com/office/drawing/2014/main" id="{A0A4A7A2-B827-4B5E-9BF0-5ED2573C4FD1}"/>
                </a:ext>
              </a:extLst>
            </p:cNvPr>
            <p:cNvSpPr/>
            <p:nvPr/>
          </p:nvSpPr>
          <p:spPr bwMode="auto">
            <a:xfrm>
              <a:off x="4583504" y="3553222"/>
              <a:ext cx="5922" cy="13027"/>
            </a:xfrm>
            <a:custGeom>
              <a:avLst/>
              <a:gdLst>
                <a:gd name="T0" fmla="*/ 0 w 3"/>
                <a:gd name="T1" fmla="*/ 0 h 6"/>
                <a:gd name="T2" fmla="*/ 2 w 3"/>
                <a:gd name="T3" fmla="*/ 6 h 6"/>
                <a:gd name="T4" fmla="*/ 3 w 3"/>
                <a:gd name="T5" fmla="*/ 6 h 6"/>
                <a:gd name="T6" fmla="*/ 1 w 3"/>
                <a:gd name="T7" fmla="*/ 0 h 6"/>
                <a:gd name="T8" fmla="*/ 0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3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ïšļíḋè">
              <a:extLst>
                <a:ext uri="{FF2B5EF4-FFF2-40B4-BE49-F238E27FC236}">
                  <a16:creationId xmlns:a16="http://schemas.microsoft.com/office/drawing/2014/main" id="{CAC24469-AA45-435C-ACF4-886DB107588D}"/>
                </a:ext>
              </a:extLst>
            </p:cNvPr>
            <p:cNvSpPr/>
            <p:nvPr/>
          </p:nvSpPr>
          <p:spPr bwMode="auto">
            <a:xfrm>
              <a:off x="4614295" y="3504669"/>
              <a:ext cx="87634" cy="182372"/>
            </a:xfrm>
            <a:custGeom>
              <a:avLst/>
              <a:gdLst>
                <a:gd name="T0" fmla="*/ 0 w 43"/>
                <a:gd name="T1" fmla="*/ 1 h 89"/>
                <a:gd name="T2" fmla="*/ 42 w 43"/>
                <a:gd name="T3" fmla="*/ 89 h 89"/>
                <a:gd name="T4" fmla="*/ 43 w 43"/>
                <a:gd name="T5" fmla="*/ 89 h 89"/>
                <a:gd name="T6" fmla="*/ 0 w 43"/>
                <a:gd name="T7" fmla="*/ 0 h 89"/>
                <a:gd name="T8" fmla="*/ 0 w 43"/>
                <a:gd name="T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9">
                  <a:moveTo>
                    <a:pt x="0" y="1"/>
                  </a:moveTo>
                  <a:cubicBezTo>
                    <a:pt x="20" y="28"/>
                    <a:pt x="33" y="56"/>
                    <a:pt x="42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36" y="56"/>
                    <a:pt x="21" y="26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iṥḷíḋé">
              <a:extLst>
                <a:ext uri="{FF2B5EF4-FFF2-40B4-BE49-F238E27FC236}">
                  <a16:creationId xmlns:a16="http://schemas.microsoft.com/office/drawing/2014/main" id="{372A9091-9AC5-442D-994D-FCB2A332812C}"/>
                </a:ext>
              </a:extLst>
            </p:cNvPr>
            <p:cNvSpPr/>
            <p:nvPr/>
          </p:nvSpPr>
          <p:spPr bwMode="auto">
            <a:xfrm>
              <a:off x="4731534" y="3409930"/>
              <a:ext cx="95924" cy="47369"/>
            </a:xfrm>
            <a:custGeom>
              <a:avLst/>
              <a:gdLst>
                <a:gd name="T0" fmla="*/ 0 w 47"/>
                <a:gd name="T1" fmla="*/ 1 h 23"/>
                <a:gd name="T2" fmla="*/ 47 w 47"/>
                <a:gd name="T3" fmla="*/ 23 h 23"/>
                <a:gd name="T4" fmla="*/ 47 w 47"/>
                <a:gd name="T5" fmla="*/ 23 h 23"/>
                <a:gd name="T6" fmla="*/ 1 w 47"/>
                <a:gd name="T7" fmla="*/ 0 h 23"/>
                <a:gd name="T8" fmla="*/ 0 w 47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0" y="1"/>
                  </a:moveTo>
                  <a:cubicBezTo>
                    <a:pt x="15" y="11"/>
                    <a:pt x="30" y="19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31" y="17"/>
                    <a:pt x="15" y="1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iṩlíďe">
              <a:extLst>
                <a:ext uri="{FF2B5EF4-FFF2-40B4-BE49-F238E27FC236}">
                  <a16:creationId xmlns:a16="http://schemas.microsoft.com/office/drawing/2014/main" id="{E0FF2D4B-0647-4D99-A9E3-A3955381D7BD}"/>
                </a:ext>
              </a:extLst>
            </p:cNvPr>
            <p:cNvSpPr/>
            <p:nvPr/>
          </p:nvSpPr>
          <p:spPr bwMode="auto">
            <a:xfrm>
              <a:off x="4796667" y="3254795"/>
              <a:ext cx="100661" cy="31975"/>
            </a:xfrm>
            <a:custGeom>
              <a:avLst/>
              <a:gdLst>
                <a:gd name="T0" fmla="*/ 0 w 49"/>
                <a:gd name="T1" fmla="*/ 0 h 16"/>
                <a:gd name="T2" fmla="*/ 48 w 49"/>
                <a:gd name="T3" fmla="*/ 16 h 16"/>
                <a:gd name="T4" fmla="*/ 49 w 49"/>
                <a:gd name="T5" fmla="*/ 16 h 16"/>
                <a:gd name="T6" fmla="*/ 0 w 49"/>
                <a:gd name="T7" fmla="*/ 0 h 16"/>
                <a:gd name="T8" fmla="*/ 0 w 4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">
                  <a:moveTo>
                    <a:pt x="0" y="0"/>
                  </a:moveTo>
                  <a:cubicBezTo>
                    <a:pt x="15" y="9"/>
                    <a:pt x="31" y="14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31" y="13"/>
                    <a:pt x="16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îṣḷiḓé">
              <a:extLst>
                <a:ext uri="{FF2B5EF4-FFF2-40B4-BE49-F238E27FC236}">
                  <a16:creationId xmlns:a16="http://schemas.microsoft.com/office/drawing/2014/main" id="{F8FCE1D7-464C-4D8A-9577-D33710474AAD}"/>
                </a:ext>
              </a:extLst>
            </p:cNvPr>
            <p:cNvSpPr/>
            <p:nvPr/>
          </p:nvSpPr>
          <p:spPr bwMode="auto">
            <a:xfrm>
              <a:off x="4552714" y="3612434"/>
              <a:ext cx="18948" cy="28422"/>
            </a:xfrm>
            <a:custGeom>
              <a:avLst/>
              <a:gdLst>
                <a:gd name="T0" fmla="*/ 4 w 9"/>
                <a:gd name="T1" fmla="*/ 6 h 14"/>
                <a:gd name="T2" fmla="*/ 5 w 9"/>
                <a:gd name="T3" fmla="*/ 11 h 14"/>
                <a:gd name="T4" fmla="*/ 6 w 9"/>
                <a:gd name="T5" fmla="*/ 11 h 14"/>
                <a:gd name="T6" fmla="*/ 5 w 9"/>
                <a:gd name="T7" fmla="*/ 3 h 14"/>
                <a:gd name="T8" fmla="*/ 4 w 9"/>
                <a:gd name="T9" fmla="*/ 3 h 14"/>
                <a:gd name="T10" fmla="*/ 7 w 9"/>
                <a:gd name="T11" fmla="*/ 12 h 14"/>
                <a:gd name="T12" fmla="*/ 8 w 9"/>
                <a:gd name="T13" fmla="*/ 11 h 14"/>
                <a:gd name="T14" fmla="*/ 5 w 9"/>
                <a:gd name="T15" fmla="*/ 4 h 14"/>
                <a:gd name="T16" fmla="*/ 4 w 9"/>
                <a:gd name="T17" fmla="*/ 5 h 14"/>
                <a:gd name="T18" fmla="*/ 7 w 9"/>
                <a:gd name="T19" fmla="*/ 14 h 14"/>
                <a:gd name="T20" fmla="*/ 9 w 9"/>
                <a:gd name="T21" fmla="*/ 13 h 14"/>
                <a:gd name="T22" fmla="*/ 8 w 9"/>
                <a:gd name="T23" fmla="*/ 5 h 14"/>
                <a:gd name="T24" fmla="*/ 2 w 9"/>
                <a:gd name="T25" fmla="*/ 1 h 14"/>
                <a:gd name="T26" fmla="*/ 1 w 9"/>
                <a:gd name="T27" fmla="*/ 6 h 14"/>
                <a:gd name="T28" fmla="*/ 6 w 9"/>
                <a:gd name="T29" fmla="*/ 13 h 14"/>
                <a:gd name="T30" fmla="*/ 7 w 9"/>
                <a:gd name="T31" fmla="*/ 11 h 14"/>
                <a:gd name="T32" fmla="*/ 4 w 9"/>
                <a:gd name="T33" fmla="*/ 8 h 14"/>
                <a:gd name="T34" fmla="*/ 4 w 9"/>
                <a:gd name="T35" fmla="*/ 4 h 14"/>
                <a:gd name="T36" fmla="*/ 6 w 9"/>
                <a:gd name="T37" fmla="*/ 13 h 14"/>
                <a:gd name="T38" fmla="*/ 8 w 9"/>
                <a:gd name="T39" fmla="*/ 12 h 14"/>
                <a:gd name="T40" fmla="*/ 5 w 9"/>
                <a:gd name="T41" fmla="*/ 5 h 14"/>
                <a:gd name="T42" fmla="*/ 4 w 9"/>
                <a:gd name="T43" fmla="*/ 6 h 14"/>
                <a:gd name="T44" fmla="*/ 6 w 9"/>
                <a:gd name="T45" fmla="*/ 11 h 14"/>
                <a:gd name="T46" fmla="*/ 7 w 9"/>
                <a:gd name="T47" fmla="*/ 10 h 14"/>
                <a:gd name="T48" fmla="*/ 5 w 9"/>
                <a:gd name="T49" fmla="*/ 5 h 14"/>
                <a:gd name="T50" fmla="*/ 4 w 9"/>
                <a:gd name="T51" fmla="*/ 5 h 14"/>
                <a:gd name="T52" fmla="*/ 5 w 9"/>
                <a:gd name="T53" fmla="*/ 11 h 14"/>
                <a:gd name="T54" fmla="*/ 6 w 9"/>
                <a:gd name="T55" fmla="*/ 11 h 14"/>
                <a:gd name="T56" fmla="*/ 5 w 9"/>
                <a:gd name="T57" fmla="*/ 7 h 14"/>
                <a:gd name="T58" fmla="*/ 4 w 9"/>
                <a:gd name="T5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4" y="6"/>
                  </a:moveTo>
                  <a:cubicBezTo>
                    <a:pt x="4" y="8"/>
                    <a:pt x="4" y="10"/>
                    <a:pt x="5" y="11"/>
                  </a:cubicBezTo>
                  <a:cubicBezTo>
                    <a:pt x="5" y="12"/>
                    <a:pt x="6" y="12"/>
                    <a:pt x="6" y="11"/>
                  </a:cubicBezTo>
                  <a:cubicBezTo>
                    <a:pt x="8" y="9"/>
                    <a:pt x="7" y="6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3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7" y="6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2" y="8"/>
                    <a:pt x="3" y="13"/>
                    <a:pt x="7" y="14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9" y="11"/>
                    <a:pt x="9" y="8"/>
                    <a:pt x="8" y="5"/>
                  </a:cubicBezTo>
                  <a:cubicBezTo>
                    <a:pt x="7" y="4"/>
                    <a:pt x="5" y="0"/>
                    <a:pt x="2" y="1"/>
                  </a:cubicBezTo>
                  <a:cubicBezTo>
                    <a:pt x="0" y="1"/>
                    <a:pt x="0" y="5"/>
                    <a:pt x="1" y="6"/>
                  </a:cubicBezTo>
                  <a:cubicBezTo>
                    <a:pt x="1" y="9"/>
                    <a:pt x="3" y="12"/>
                    <a:pt x="6" y="13"/>
                  </a:cubicBezTo>
                  <a:cubicBezTo>
                    <a:pt x="7" y="14"/>
                    <a:pt x="8" y="12"/>
                    <a:pt x="7" y="11"/>
                  </a:cubicBezTo>
                  <a:cubicBezTo>
                    <a:pt x="5" y="10"/>
                    <a:pt x="4" y="9"/>
                    <a:pt x="4" y="8"/>
                  </a:cubicBezTo>
                  <a:cubicBezTo>
                    <a:pt x="3" y="7"/>
                    <a:pt x="2" y="3"/>
                    <a:pt x="4" y="4"/>
                  </a:cubicBezTo>
                  <a:cubicBezTo>
                    <a:pt x="6" y="6"/>
                    <a:pt x="7" y="10"/>
                    <a:pt x="6" y="13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5" y="11"/>
                    <a:pt x="4" y="8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5" y="7"/>
                    <a:pt x="6" y="9"/>
                    <a:pt x="6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4" y="10"/>
                    <a:pt x="3" y="6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9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îS1îḓè">
              <a:extLst>
                <a:ext uri="{FF2B5EF4-FFF2-40B4-BE49-F238E27FC236}">
                  <a16:creationId xmlns:a16="http://schemas.microsoft.com/office/drawing/2014/main" id="{48F0CE61-FC39-4B38-8094-A8165CCE3F81}"/>
                </a:ext>
              </a:extLst>
            </p:cNvPr>
            <p:cNvSpPr/>
            <p:nvPr/>
          </p:nvSpPr>
          <p:spPr bwMode="auto">
            <a:xfrm>
              <a:off x="4585873" y="3634935"/>
              <a:ext cx="5922" cy="4737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isḷïḋe">
              <a:extLst>
                <a:ext uri="{FF2B5EF4-FFF2-40B4-BE49-F238E27FC236}">
                  <a16:creationId xmlns:a16="http://schemas.microsoft.com/office/drawing/2014/main" id="{9ECE4057-E3A3-471D-85CB-0ABAE6CE5E08}"/>
                </a:ext>
              </a:extLst>
            </p:cNvPr>
            <p:cNvSpPr/>
            <p:nvPr/>
          </p:nvSpPr>
          <p:spPr bwMode="auto">
            <a:xfrm>
              <a:off x="4563372" y="2668598"/>
              <a:ext cx="42633" cy="52106"/>
            </a:xfrm>
            <a:custGeom>
              <a:avLst/>
              <a:gdLst>
                <a:gd name="T0" fmla="*/ 0 w 36"/>
                <a:gd name="T1" fmla="*/ 14 h 44"/>
                <a:gd name="T2" fmla="*/ 24 w 36"/>
                <a:gd name="T3" fmla="*/ 44 h 44"/>
                <a:gd name="T4" fmla="*/ 36 w 36"/>
                <a:gd name="T5" fmla="*/ 33 h 44"/>
                <a:gd name="T6" fmla="*/ 15 w 36"/>
                <a:gd name="T7" fmla="*/ 0 h 44"/>
                <a:gd name="T8" fmla="*/ 0 w 36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0" y="14"/>
                  </a:moveTo>
                  <a:lnTo>
                    <a:pt x="24" y="44"/>
                  </a:lnTo>
                  <a:lnTo>
                    <a:pt x="36" y="33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íSḷíḓé">
              <a:extLst>
                <a:ext uri="{FF2B5EF4-FFF2-40B4-BE49-F238E27FC236}">
                  <a16:creationId xmlns:a16="http://schemas.microsoft.com/office/drawing/2014/main" id="{4ADD957F-A1CE-41E9-892E-4D6393007B7D}"/>
                </a:ext>
              </a:extLst>
            </p:cNvPr>
            <p:cNvSpPr/>
            <p:nvPr/>
          </p:nvSpPr>
          <p:spPr bwMode="auto">
            <a:xfrm>
              <a:off x="4587057" y="2695835"/>
              <a:ext cx="47369" cy="55659"/>
            </a:xfrm>
            <a:custGeom>
              <a:avLst/>
              <a:gdLst>
                <a:gd name="T0" fmla="*/ 0 w 40"/>
                <a:gd name="T1" fmla="*/ 17 h 47"/>
                <a:gd name="T2" fmla="*/ 26 w 40"/>
                <a:gd name="T3" fmla="*/ 47 h 47"/>
                <a:gd name="T4" fmla="*/ 40 w 40"/>
                <a:gd name="T5" fmla="*/ 34 h 47"/>
                <a:gd name="T6" fmla="*/ 19 w 40"/>
                <a:gd name="T7" fmla="*/ 0 h 47"/>
                <a:gd name="T8" fmla="*/ 0 w 40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0" y="17"/>
                  </a:moveTo>
                  <a:lnTo>
                    <a:pt x="26" y="47"/>
                  </a:lnTo>
                  <a:lnTo>
                    <a:pt x="40" y="34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îşḷïḑé">
              <a:extLst>
                <a:ext uri="{FF2B5EF4-FFF2-40B4-BE49-F238E27FC236}">
                  <a16:creationId xmlns:a16="http://schemas.microsoft.com/office/drawing/2014/main" id="{07151BAF-B872-4834-BFDC-D171B901CA66}"/>
                </a:ext>
              </a:extLst>
            </p:cNvPr>
            <p:cNvSpPr/>
            <p:nvPr/>
          </p:nvSpPr>
          <p:spPr bwMode="auto">
            <a:xfrm>
              <a:off x="4617847" y="2727810"/>
              <a:ext cx="49738" cy="58028"/>
            </a:xfrm>
            <a:custGeom>
              <a:avLst/>
              <a:gdLst>
                <a:gd name="T0" fmla="*/ 0 w 42"/>
                <a:gd name="T1" fmla="*/ 20 h 49"/>
                <a:gd name="T2" fmla="*/ 26 w 42"/>
                <a:gd name="T3" fmla="*/ 49 h 49"/>
                <a:gd name="T4" fmla="*/ 42 w 42"/>
                <a:gd name="T5" fmla="*/ 37 h 49"/>
                <a:gd name="T6" fmla="*/ 23 w 42"/>
                <a:gd name="T7" fmla="*/ 0 h 49"/>
                <a:gd name="T8" fmla="*/ 0 w 42"/>
                <a:gd name="T9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0" y="20"/>
                  </a:moveTo>
                  <a:lnTo>
                    <a:pt x="26" y="49"/>
                  </a:lnTo>
                  <a:lnTo>
                    <a:pt x="42" y="37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iṡḻidê">
              <a:extLst>
                <a:ext uri="{FF2B5EF4-FFF2-40B4-BE49-F238E27FC236}">
                  <a16:creationId xmlns:a16="http://schemas.microsoft.com/office/drawing/2014/main" id="{23F4ED28-AD0F-4299-9876-1ECBD8382609}"/>
                </a:ext>
              </a:extLst>
            </p:cNvPr>
            <p:cNvSpPr/>
            <p:nvPr/>
          </p:nvSpPr>
          <p:spPr bwMode="auto">
            <a:xfrm>
              <a:off x="4648637" y="2730178"/>
              <a:ext cx="182372" cy="117240"/>
            </a:xfrm>
            <a:custGeom>
              <a:avLst/>
              <a:gdLst>
                <a:gd name="T0" fmla="*/ 9 w 89"/>
                <a:gd name="T1" fmla="*/ 19 h 57"/>
                <a:gd name="T2" fmla="*/ 81 w 89"/>
                <a:gd name="T3" fmla="*/ 0 h 57"/>
                <a:gd name="T4" fmla="*/ 85 w 89"/>
                <a:gd name="T5" fmla="*/ 6 h 57"/>
                <a:gd name="T6" fmla="*/ 26 w 89"/>
                <a:gd name="T7" fmla="*/ 57 h 57"/>
                <a:gd name="T8" fmla="*/ 0 w 89"/>
                <a:gd name="T9" fmla="*/ 27 h 57"/>
                <a:gd name="T10" fmla="*/ 9 w 89"/>
                <a:gd name="T1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9" y="19"/>
                  </a:moveTo>
                  <a:cubicBezTo>
                    <a:pt x="9" y="19"/>
                    <a:pt x="48" y="14"/>
                    <a:pt x="81" y="0"/>
                  </a:cubicBezTo>
                  <a:cubicBezTo>
                    <a:pt x="89" y="10"/>
                    <a:pt x="85" y="6"/>
                    <a:pt x="85" y="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ïṥ1ïḓe">
              <a:extLst>
                <a:ext uri="{FF2B5EF4-FFF2-40B4-BE49-F238E27FC236}">
                  <a16:creationId xmlns:a16="http://schemas.microsoft.com/office/drawing/2014/main" id="{8AD368C9-2624-4D28-845F-D31F6938040D}"/>
                </a:ext>
              </a:extLst>
            </p:cNvPr>
            <p:cNvSpPr/>
            <p:nvPr/>
          </p:nvSpPr>
          <p:spPr bwMode="auto">
            <a:xfrm>
              <a:off x="4544424" y="2685177"/>
              <a:ext cx="47369" cy="45001"/>
            </a:xfrm>
            <a:custGeom>
              <a:avLst/>
              <a:gdLst>
                <a:gd name="T0" fmla="*/ 16 w 40"/>
                <a:gd name="T1" fmla="*/ 0 h 38"/>
                <a:gd name="T2" fmla="*/ 40 w 40"/>
                <a:gd name="T3" fmla="*/ 30 h 38"/>
                <a:gd name="T4" fmla="*/ 29 w 40"/>
                <a:gd name="T5" fmla="*/ 38 h 38"/>
                <a:gd name="T6" fmla="*/ 0 w 40"/>
                <a:gd name="T7" fmla="*/ 14 h 38"/>
                <a:gd name="T8" fmla="*/ 16 w 4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8">
                  <a:moveTo>
                    <a:pt x="16" y="0"/>
                  </a:moveTo>
                  <a:lnTo>
                    <a:pt x="40" y="30"/>
                  </a:lnTo>
                  <a:lnTo>
                    <a:pt x="29" y="38"/>
                  </a:lnTo>
                  <a:lnTo>
                    <a:pt x="0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íṣḷíde">
              <a:extLst>
                <a:ext uri="{FF2B5EF4-FFF2-40B4-BE49-F238E27FC236}">
                  <a16:creationId xmlns:a16="http://schemas.microsoft.com/office/drawing/2014/main" id="{411949B8-1125-4F93-B546-604760577615}"/>
                </a:ext>
              </a:extLst>
            </p:cNvPr>
            <p:cNvSpPr/>
            <p:nvPr/>
          </p:nvSpPr>
          <p:spPr bwMode="auto">
            <a:xfrm>
              <a:off x="4564557" y="2715967"/>
              <a:ext cx="53291" cy="49738"/>
            </a:xfrm>
            <a:custGeom>
              <a:avLst/>
              <a:gdLst>
                <a:gd name="T0" fmla="*/ 19 w 45"/>
                <a:gd name="T1" fmla="*/ 0 h 42"/>
                <a:gd name="T2" fmla="*/ 45 w 45"/>
                <a:gd name="T3" fmla="*/ 30 h 42"/>
                <a:gd name="T4" fmla="*/ 33 w 45"/>
                <a:gd name="T5" fmla="*/ 42 h 42"/>
                <a:gd name="T6" fmla="*/ 0 w 45"/>
                <a:gd name="T7" fmla="*/ 16 h 42"/>
                <a:gd name="T8" fmla="*/ 19 w 4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19" y="0"/>
                  </a:moveTo>
                  <a:lnTo>
                    <a:pt x="45" y="30"/>
                  </a:lnTo>
                  <a:lnTo>
                    <a:pt x="33" y="42"/>
                  </a:lnTo>
                  <a:lnTo>
                    <a:pt x="0" y="1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ïśliďê">
              <a:extLst>
                <a:ext uri="{FF2B5EF4-FFF2-40B4-BE49-F238E27FC236}">
                  <a16:creationId xmlns:a16="http://schemas.microsoft.com/office/drawing/2014/main" id="{B665039A-10B9-44FC-A1E0-D11AFE1E5E17}"/>
                </a:ext>
              </a:extLst>
            </p:cNvPr>
            <p:cNvSpPr/>
            <p:nvPr/>
          </p:nvSpPr>
          <p:spPr bwMode="auto">
            <a:xfrm>
              <a:off x="4594162" y="2751494"/>
              <a:ext cx="54475" cy="50923"/>
            </a:xfrm>
            <a:custGeom>
              <a:avLst/>
              <a:gdLst>
                <a:gd name="T0" fmla="*/ 20 w 46"/>
                <a:gd name="T1" fmla="*/ 0 h 43"/>
                <a:gd name="T2" fmla="*/ 46 w 46"/>
                <a:gd name="T3" fmla="*/ 29 h 43"/>
                <a:gd name="T4" fmla="*/ 31 w 46"/>
                <a:gd name="T5" fmla="*/ 43 h 43"/>
                <a:gd name="T6" fmla="*/ 0 w 46"/>
                <a:gd name="T7" fmla="*/ 19 h 43"/>
                <a:gd name="T8" fmla="*/ 20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0" y="0"/>
                  </a:moveTo>
                  <a:lnTo>
                    <a:pt x="46" y="29"/>
                  </a:lnTo>
                  <a:lnTo>
                    <a:pt x="31" y="43"/>
                  </a:lnTo>
                  <a:lnTo>
                    <a:pt x="0" y="1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ísḷiḑê">
              <a:extLst>
                <a:ext uri="{FF2B5EF4-FFF2-40B4-BE49-F238E27FC236}">
                  <a16:creationId xmlns:a16="http://schemas.microsoft.com/office/drawing/2014/main" id="{47CE7E3C-57A2-419C-9869-69FB77AC1A31}"/>
                </a:ext>
              </a:extLst>
            </p:cNvPr>
            <p:cNvSpPr/>
            <p:nvPr/>
          </p:nvSpPr>
          <p:spPr bwMode="auto">
            <a:xfrm>
              <a:off x="4569294" y="2785837"/>
              <a:ext cx="132635" cy="174083"/>
            </a:xfrm>
            <a:custGeom>
              <a:avLst/>
              <a:gdLst>
                <a:gd name="T0" fmla="*/ 30 w 65"/>
                <a:gd name="T1" fmla="*/ 8 h 85"/>
                <a:gd name="T2" fmla="*/ 0 w 65"/>
                <a:gd name="T3" fmla="*/ 76 h 85"/>
                <a:gd name="T4" fmla="*/ 5 w 65"/>
                <a:gd name="T5" fmla="*/ 81 h 85"/>
                <a:gd name="T6" fmla="*/ 65 w 65"/>
                <a:gd name="T7" fmla="*/ 30 h 85"/>
                <a:gd name="T8" fmla="*/ 39 w 65"/>
                <a:gd name="T9" fmla="*/ 0 h 85"/>
                <a:gd name="T10" fmla="*/ 30 w 65"/>
                <a:gd name="T1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5">
                  <a:moveTo>
                    <a:pt x="30" y="8"/>
                  </a:moveTo>
                  <a:cubicBezTo>
                    <a:pt x="30" y="8"/>
                    <a:pt x="19" y="46"/>
                    <a:pt x="0" y="76"/>
                  </a:cubicBezTo>
                  <a:cubicBezTo>
                    <a:pt x="9" y="85"/>
                    <a:pt x="5" y="81"/>
                    <a:pt x="5" y="8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ïšļîḍè">
              <a:extLst>
                <a:ext uri="{FF2B5EF4-FFF2-40B4-BE49-F238E27FC236}">
                  <a16:creationId xmlns:a16="http://schemas.microsoft.com/office/drawing/2014/main" id="{AEF86913-3501-4277-A00D-09FA39DC10BC}"/>
                </a:ext>
              </a:extLst>
            </p:cNvPr>
            <p:cNvSpPr/>
            <p:nvPr/>
          </p:nvSpPr>
          <p:spPr bwMode="auto">
            <a:xfrm>
              <a:off x="4793114" y="2869918"/>
              <a:ext cx="272374" cy="174083"/>
            </a:xfrm>
            <a:custGeom>
              <a:avLst/>
              <a:gdLst>
                <a:gd name="T0" fmla="*/ 13 w 133"/>
                <a:gd name="T1" fmla="*/ 28 h 85"/>
                <a:gd name="T2" fmla="*/ 120 w 133"/>
                <a:gd name="T3" fmla="*/ 0 h 85"/>
                <a:gd name="T4" fmla="*/ 127 w 133"/>
                <a:gd name="T5" fmla="*/ 8 h 85"/>
                <a:gd name="T6" fmla="*/ 38 w 133"/>
                <a:gd name="T7" fmla="*/ 85 h 85"/>
                <a:gd name="T8" fmla="*/ 0 w 133"/>
                <a:gd name="T9" fmla="*/ 40 h 85"/>
                <a:gd name="T10" fmla="*/ 13 w 133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85">
                  <a:moveTo>
                    <a:pt x="13" y="28"/>
                  </a:moveTo>
                  <a:cubicBezTo>
                    <a:pt x="13" y="28"/>
                    <a:pt x="71" y="21"/>
                    <a:pt x="120" y="0"/>
                  </a:cubicBezTo>
                  <a:cubicBezTo>
                    <a:pt x="133" y="14"/>
                    <a:pt x="127" y="8"/>
                    <a:pt x="127" y="8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3" y="28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îş1ïďé">
              <a:extLst>
                <a:ext uri="{FF2B5EF4-FFF2-40B4-BE49-F238E27FC236}">
                  <a16:creationId xmlns:a16="http://schemas.microsoft.com/office/drawing/2014/main" id="{7F86F307-8530-4848-B5C8-CB5404BAD5AA}"/>
                </a:ext>
              </a:extLst>
            </p:cNvPr>
            <p:cNvSpPr/>
            <p:nvPr/>
          </p:nvSpPr>
          <p:spPr bwMode="auto">
            <a:xfrm>
              <a:off x="4870090" y="2900708"/>
              <a:ext cx="166978" cy="165793"/>
            </a:xfrm>
            <a:custGeom>
              <a:avLst/>
              <a:gdLst>
                <a:gd name="T0" fmla="*/ 0 w 141"/>
                <a:gd name="T1" fmla="*/ 121 h 140"/>
                <a:gd name="T2" fmla="*/ 141 w 141"/>
                <a:gd name="T3" fmla="*/ 0 h 140"/>
                <a:gd name="T4" fmla="*/ 130 w 141"/>
                <a:gd name="T5" fmla="*/ 43 h 140"/>
                <a:gd name="T6" fmla="*/ 16 w 141"/>
                <a:gd name="T7" fmla="*/ 140 h 140"/>
                <a:gd name="T8" fmla="*/ 0 w 141"/>
                <a:gd name="T9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0" y="121"/>
                  </a:moveTo>
                  <a:lnTo>
                    <a:pt x="141" y="0"/>
                  </a:lnTo>
                  <a:lnTo>
                    <a:pt x="130" y="43"/>
                  </a:lnTo>
                  <a:lnTo>
                    <a:pt x="16" y="14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ïṥlîde">
              <a:extLst>
                <a:ext uri="{FF2B5EF4-FFF2-40B4-BE49-F238E27FC236}">
                  <a16:creationId xmlns:a16="http://schemas.microsoft.com/office/drawing/2014/main" id="{345536E4-076E-4B4C-A1CD-5D572F678B1A}"/>
                </a:ext>
              </a:extLst>
            </p:cNvPr>
            <p:cNvSpPr/>
            <p:nvPr/>
          </p:nvSpPr>
          <p:spPr bwMode="auto">
            <a:xfrm>
              <a:off x="4718507" y="2800048"/>
              <a:ext cx="221453" cy="140925"/>
            </a:xfrm>
            <a:custGeom>
              <a:avLst/>
              <a:gdLst>
                <a:gd name="T0" fmla="*/ 12 w 108"/>
                <a:gd name="T1" fmla="*/ 23 h 69"/>
                <a:gd name="T2" fmla="*/ 98 w 108"/>
                <a:gd name="T3" fmla="*/ 0 h 69"/>
                <a:gd name="T4" fmla="*/ 104 w 108"/>
                <a:gd name="T5" fmla="*/ 7 h 69"/>
                <a:gd name="T6" fmla="*/ 31 w 108"/>
                <a:gd name="T7" fmla="*/ 69 h 69"/>
                <a:gd name="T8" fmla="*/ 0 w 108"/>
                <a:gd name="T9" fmla="*/ 33 h 69"/>
                <a:gd name="T10" fmla="*/ 12 w 108"/>
                <a:gd name="T1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9">
                  <a:moveTo>
                    <a:pt x="12" y="23"/>
                  </a:moveTo>
                  <a:cubicBezTo>
                    <a:pt x="12" y="23"/>
                    <a:pt x="59" y="17"/>
                    <a:pt x="98" y="0"/>
                  </a:cubicBezTo>
                  <a:cubicBezTo>
                    <a:pt x="108" y="12"/>
                    <a:pt x="104" y="7"/>
                    <a:pt x="104" y="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12" y="23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ï$ḻîḓe">
              <a:extLst>
                <a:ext uri="{FF2B5EF4-FFF2-40B4-BE49-F238E27FC236}">
                  <a16:creationId xmlns:a16="http://schemas.microsoft.com/office/drawing/2014/main" id="{578EC56D-8514-4014-95AA-B57F431B5994}"/>
                </a:ext>
              </a:extLst>
            </p:cNvPr>
            <p:cNvSpPr/>
            <p:nvPr/>
          </p:nvSpPr>
          <p:spPr bwMode="auto">
            <a:xfrm>
              <a:off x="4701928" y="2755047"/>
              <a:ext cx="106581" cy="110134"/>
            </a:xfrm>
            <a:custGeom>
              <a:avLst/>
              <a:gdLst>
                <a:gd name="T0" fmla="*/ 0 w 90"/>
                <a:gd name="T1" fmla="*/ 78 h 93"/>
                <a:gd name="T2" fmla="*/ 90 w 90"/>
                <a:gd name="T3" fmla="*/ 0 h 93"/>
                <a:gd name="T4" fmla="*/ 82 w 90"/>
                <a:gd name="T5" fmla="*/ 35 h 93"/>
                <a:gd name="T6" fmla="*/ 12 w 90"/>
                <a:gd name="T7" fmla="*/ 93 h 93"/>
                <a:gd name="T8" fmla="*/ 0 w 90"/>
                <a:gd name="T9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3">
                  <a:moveTo>
                    <a:pt x="0" y="78"/>
                  </a:moveTo>
                  <a:lnTo>
                    <a:pt x="90" y="0"/>
                  </a:lnTo>
                  <a:lnTo>
                    <a:pt x="82" y="35"/>
                  </a:lnTo>
                  <a:lnTo>
                    <a:pt x="12" y="93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íSľïďê">
              <a:extLst>
                <a:ext uri="{FF2B5EF4-FFF2-40B4-BE49-F238E27FC236}">
                  <a16:creationId xmlns:a16="http://schemas.microsoft.com/office/drawing/2014/main" id="{F18B6A3D-AEF4-407F-BF0A-54D4445CF560}"/>
                </a:ext>
              </a:extLst>
            </p:cNvPr>
            <p:cNvSpPr/>
            <p:nvPr/>
          </p:nvSpPr>
          <p:spPr bwMode="auto">
            <a:xfrm>
              <a:off x="4782456" y="2822549"/>
              <a:ext cx="139740" cy="139740"/>
            </a:xfrm>
            <a:custGeom>
              <a:avLst/>
              <a:gdLst>
                <a:gd name="T0" fmla="*/ 0 w 118"/>
                <a:gd name="T1" fmla="*/ 100 h 118"/>
                <a:gd name="T2" fmla="*/ 118 w 118"/>
                <a:gd name="T3" fmla="*/ 0 h 118"/>
                <a:gd name="T4" fmla="*/ 107 w 118"/>
                <a:gd name="T5" fmla="*/ 38 h 118"/>
                <a:gd name="T6" fmla="*/ 15 w 118"/>
                <a:gd name="T7" fmla="*/ 118 h 118"/>
                <a:gd name="T8" fmla="*/ 0 w 118"/>
                <a:gd name="T9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100"/>
                  </a:moveTo>
                  <a:lnTo>
                    <a:pt x="118" y="0"/>
                  </a:lnTo>
                  <a:lnTo>
                    <a:pt x="107" y="38"/>
                  </a:lnTo>
                  <a:lnTo>
                    <a:pt x="15" y="11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išḻídê">
              <a:extLst>
                <a:ext uri="{FF2B5EF4-FFF2-40B4-BE49-F238E27FC236}">
                  <a16:creationId xmlns:a16="http://schemas.microsoft.com/office/drawing/2014/main" id="{3E4F1957-1A73-47DD-83D7-22793A88828B}"/>
                </a:ext>
              </a:extLst>
            </p:cNvPr>
            <p:cNvSpPr/>
            <p:nvPr/>
          </p:nvSpPr>
          <p:spPr bwMode="auto">
            <a:xfrm>
              <a:off x="4716139" y="2796495"/>
              <a:ext cx="113687" cy="104213"/>
            </a:xfrm>
            <a:custGeom>
              <a:avLst/>
              <a:gdLst>
                <a:gd name="T0" fmla="*/ 26 w 96"/>
                <a:gd name="T1" fmla="*/ 88 h 88"/>
                <a:gd name="T2" fmla="*/ 96 w 96"/>
                <a:gd name="T3" fmla="*/ 29 h 88"/>
                <a:gd name="T4" fmla="*/ 70 w 96"/>
                <a:gd name="T5" fmla="*/ 0 h 88"/>
                <a:gd name="T6" fmla="*/ 0 w 96"/>
                <a:gd name="T7" fmla="*/ 58 h 88"/>
                <a:gd name="T8" fmla="*/ 26 w 96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8">
                  <a:moveTo>
                    <a:pt x="26" y="88"/>
                  </a:moveTo>
                  <a:lnTo>
                    <a:pt x="96" y="29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îṧlíḓe">
              <a:extLst>
                <a:ext uri="{FF2B5EF4-FFF2-40B4-BE49-F238E27FC236}">
                  <a16:creationId xmlns:a16="http://schemas.microsoft.com/office/drawing/2014/main" id="{5008A5B0-3DE0-4554-8A8E-8432B8AA609C}"/>
                </a:ext>
              </a:extLst>
            </p:cNvPr>
            <p:cNvSpPr/>
            <p:nvPr/>
          </p:nvSpPr>
          <p:spPr bwMode="auto">
            <a:xfrm>
              <a:off x="4800219" y="2867550"/>
              <a:ext cx="139740" cy="129082"/>
            </a:xfrm>
            <a:custGeom>
              <a:avLst/>
              <a:gdLst>
                <a:gd name="T0" fmla="*/ 25 w 118"/>
                <a:gd name="T1" fmla="*/ 109 h 109"/>
                <a:gd name="T2" fmla="*/ 118 w 118"/>
                <a:gd name="T3" fmla="*/ 29 h 109"/>
                <a:gd name="T4" fmla="*/ 92 w 118"/>
                <a:gd name="T5" fmla="*/ 0 h 109"/>
                <a:gd name="T6" fmla="*/ 0 w 118"/>
                <a:gd name="T7" fmla="*/ 80 h 109"/>
                <a:gd name="T8" fmla="*/ 25 w 11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9">
                  <a:moveTo>
                    <a:pt x="25" y="109"/>
                  </a:moveTo>
                  <a:lnTo>
                    <a:pt x="118" y="29"/>
                  </a:lnTo>
                  <a:lnTo>
                    <a:pt x="92" y="0"/>
                  </a:lnTo>
                  <a:lnTo>
                    <a:pt x="0" y="80"/>
                  </a:lnTo>
                  <a:lnTo>
                    <a:pt x="25" y="10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isľîḋè">
              <a:extLst>
                <a:ext uri="{FF2B5EF4-FFF2-40B4-BE49-F238E27FC236}">
                  <a16:creationId xmlns:a16="http://schemas.microsoft.com/office/drawing/2014/main" id="{DC38BC26-5D86-4AE1-AA86-FB7FA7421B49}"/>
                </a:ext>
              </a:extLst>
            </p:cNvPr>
            <p:cNvSpPr/>
            <p:nvPr/>
          </p:nvSpPr>
          <p:spPr bwMode="auto">
            <a:xfrm>
              <a:off x="4889038" y="2959920"/>
              <a:ext cx="184741" cy="176452"/>
            </a:xfrm>
            <a:custGeom>
              <a:avLst/>
              <a:gdLst>
                <a:gd name="T0" fmla="*/ 156 w 156"/>
                <a:gd name="T1" fmla="*/ 59 h 149"/>
                <a:gd name="T2" fmla="*/ 50 w 156"/>
                <a:gd name="T3" fmla="*/ 149 h 149"/>
                <a:gd name="T4" fmla="*/ 0 w 156"/>
                <a:gd name="T5" fmla="*/ 90 h 149"/>
                <a:gd name="T6" fmla="*/ 106 w 156"/>
                <a:gd name="T7" fmla="*/ 0 h 149"/>
                <a:gd name="T8" fmla="*/ 156 w 156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9">
                  <a:moveTo>
                    <a:pt x="156" y="59"/>
                  </a:moveTo>
                  <a:lnTo>
                    <a:pt x="50" y="149"/>
                  </a:lnTo>
                  <a:lnTo>
                    <a:pt x="0" y="90"/>
                  </a:lnTo>
                  <a:lnTo>
                    <a:pt x="106" y="0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îŝ1îdè">
              <a:extLst>
                <a:ext uri="{FF2B5EF4-FFF2-40B4-BE49-F238E27FC236}">
                  <a16:creationId xmlns:a16="http://schemas.microsoft.com/office/drawing/2014/main" id="{24AF1F9D-71B6-4750-BA92-953B44BD927F}"/>
                </a:ext>
              </a:extLst>
            </p:cNvPr>
            <p:cNvSpPr/>
            <p:nvPr/>
          </p:nvSpPr>
          <p:spPr bwMode="auto">
            <a:xfrm>
              <a:off x="4911538" y="2982420"/>
              <a:ext cx="148030" cy="140925"/>
            </a:xfrm>
            <a:custGeom>
              <a:avLst/>
              <a:gdLst>
                <a:gd name="T0" fmla="*/ 125 w 125"/>
                <a:gd name="T1" fmla="*/ 50 h 119"/>
                <a:gd name="T2" fmla="*/ 43 w 125"/>
                <a:gd name="T3" fmla="*/ 119 h 119"/>
                <a:gd name="T4" fmla="*/ 0 w 125"/>
                <a:gd name="T5" fmla="*/ 69 h 119"/>
                <a:gd name="T6" fmla="*/ 81 w 125"/>
                <a:gd name="T7" fmla="*/ 0 h 119"/>
                <a:gd name="T8" fmla="*/ 125 w 125"/>
                <a:gd name="T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9">
                  <a:moveTo>
                    <a:pt x="125" y="50"/>
                  </a:moveTo>
                  <a:lnTo>
                    <a:pt x="43" y="119"/>
                  </a:lnTo>
                  <a:lnTo>
                    <a:pt x="0" y="69"/>
                  </a:lnTo>
                  <a:lnTo>
                    <a:pt x="81" y="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ïś1íḋè">
              <a:extLst>
                <a:ext uri="{FF2B5EF4-FFF2-40B4-BE49-F238E27FC236}">
                  <a16:creationId xmlns:a16="http://schemas.microsoft.com/office/drawing/2014/main" id="{97747F88-31A0-4AA0-94AE-014F8F0CD84E}"/>
                </a:ext>
              </a:extLst>
            </p:cNvPr>
            <p:cNvSpPr/>
            <p:nvPr/>
          </p:nvSpPr>
          <p:spPr bwMode="auto">
            <a:xfrm>
              <a:off x="4948249" y="3000184"/>
              <a:ext cx="209610" cy="195399"/>
            </a:xfrm>
            <a:custGeom>
              <a:avLst/>
              <a:gdLst>
                <a:gd name="T0" fmla="*/ 177 w 177"/>
                <a:gd name="T1" fmla="*/ 51 h 165"/>
                <a:gd name="T2" fmla="*/ 43 w 177"/>
                <a:gd name="T3" fmla="*/ 165 h 165"/>
                <a:gd name="T4" fmla="*/ 0 w 177"/>
                <a:gd name="T5" fmla="*/ 115 h 165"/>
                <a:gd name="T6" fmla="*/ 133 w 177"/>
                <a:gd name="T7" fmla="*/ 0 h 165"/>
                <a:gd name="T8" fmla="*/ 177 w 177"/>
                <a:gd name="T9" fmla="*/ 5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65">
                  <a:moveTo>
                    <a:pt x="177" y="51"/>
                  </a:moveTo>
                  <a:lnTo>
                    <a:pt x="43" y="165"/>
                  </a:lnTo>
                  <a:lnTo>
                    <a:pt x="0" y="115"/>
                  </a:lnTo>
                  <a:lnTo>
                    <a:pt x="133" y="0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iṣ1iḓê">
              <a:extLst>
                <a:ext uri="{FF2B5EF4-FFF2-40B4-BE49-F238E27FC236}">
                  <a16:creationId xmlns:a16="http://schemas.microsoft.com/office/drawing/2014/main" id="{AAA17C8B-5639-40B0-A733-405980EF2C56}"/>
                </a:ext>
              </a:extLst>
            </p:cNvPr>
            <p:cNvSpPr/>
            <p:nvPr/>
          </p:nvSpPr>
          <p:spPr bwMode="auto">
            <a:xfrm>
              <a:off x="4999171" y="3038080"/>
              <a:ext cx="206057" cy="181189"/>
            </a:xfrm>
            <a:custGeom>
              <a:avLst/>
              <a:gdLst>
                <a:gd name="T0" fmla="*/ 174 w 174"/>
                <a:gd name="T1" fmla="*/ 20 h 153"/>
                <a:gd name="T2" fmla="*/ 18 w 174"/>
                <a:gd name="T3" fmla="*/ 153 h 153"/>
                <a:gd name="T4" fmla="*/ 0 w 174"/>
                <a:gd name="T5" fmla="*/ 133 h 153"/>
                <a:gd name="T6" fmla="*/ 156 w 174"/>
                <a:gd name="T7" fmla="*/ 0 h 153"/>
                <a:gd name="T8" fmla="*/ 174 w 174"/>
                <a:gd name="T9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3">
                  <a:moveTo>
                    <a:pt x="174" y="20"/>
                  </a:moveTo>
                  <a:lnTo>
                    <a:pt x="18" y="153"/>
                  </a:lnTo>
                  <a:lnTo>
                    <a:pt x="0" y="133"/>
                  </a:lnTo>
                  <a:lnTo>
                    <a:pt x="156" y="0"/>
                  </a:lnTo>
                  <a:lnTo>
                    <a:pt x="174" y="20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îŝļídè">
              <a:extLst>
                <a:ext uri="{FF2B5EF4-FFF2-40B4-BE49-F238E27FC236}">
                  <a16:creationId xmlns:a16="http://schemas.microsoft.com/office/drawing/2014/main" id="{A7A9E8CD-CBFE-4C61-98B8-41AFDF2C138B}"/>
                </a:ext>
              </a:extLst>
            </p:cNvPr>
            <p:cNvSpPr/>
            <p:nvPr/>
          </p:nvSpPr>
          <p:spPr bwMode="auto">
            <a:xfrm>
              <a:off x="4671138" y="2951630"/>
              <a:ext cx="198952" cy="261717"/>
            </a:xfrm>
            <a:custGeom>
              <a:avLst/>
              <a:gdLst>
                <a:gd name="T0" fmla="*/ 45 w 97"/>
                <a:gd name="T1" fmla="*/ 12 h 128"/>
                <a:gd name="T2" fmla="*/ 0 w 97"/>
                <a:gd name="T3" fmla="*/ 113 h 128"/>
                <a:gd name="T4" fmla="*/ 7 w 97"/>
                <a:gd name="T5" fmla="*/ 121 h 128"/>
                <a:gd name="T6" fmla="*/ 97 w 97"/>
                <a:gd name="T7" fmla="*/ 45 h 128"/>
                <a:gd name="T8" fmla="*/ 59 w 97"/>
                <a:gd name="T9" fmla="*/ 0 h 128"/>
                <a:gd name="T10" fmla="*/ 45 w 97"/>
                <a:gd name="T11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28">
                  <a:moveTo>
                    <a:pt x="45" y="12"/>
                  </a:moveTo>
                  <a:cubicBezTo>
                    <a:pt x="45" y="12"/>
                    <a:pt x="28" y="68"/>
                    <a:pt x="0" y="113"/>
                  </a:cubicBezTo>
                  <a:cubicBezTo>
                    <a:pt x="13" y="128"/>
                    <a:pt x="7" y="121"/>
                    <a:pt x="7" y="121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5" y="12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ïṣļîḍé">
              <a:extLst>
                <a:ext uri="{FF2B5EF4-FFF2-40B4-BE49-F238E27FC236}">
                  <a16:creationId xmlns:a16="http://schemas.microsoft.com/office/drawing/2014/main" id="{837E248D-07ED-411F-A0EC-0E91679E9BF3}"/>
                </a:ext>
              </a:extLst>
            </p:cNvPr>
            <p:cNvSpPr/>
            <p:nvPr/>
          </p:nvSpPr>
          <p:spPr bwMode="auto">
            <a:xfrm>
              <a:off x="4712586" y="3044001"/>
              <a:ext cx="176452" cy="132635"/>
            </a:xfrm>
            <a:custGeom>
              <a:avLst/>
              <a:gdLst>
                <a:gd name="T0" fmla="*/ 133 w 149"/>
                <a:gd name="T1" fmla="*/ 0 h 112"/>
                <a:gd name="T2" fmla="*/ 0 w 149"/>
                <a:gd name="T3" fmla="*/ 112 h 112"/>
                <a:gd name="T4" fmla="*/ 42 w 149"/>
                <a:gd name="T5" fmla="*/ 110 h 112"/>
                <a:gd name="T6" fmla="*/ 149 w 149"/>
                <a:gd name="T7" fmla="*/ 19 h 112"/>
                <a:gd name="T8" fmla="*/ 133 w 149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2">
                  <a:moveTo>
                    <a:pt x="133" y="0"/>
                  </a:moveTo>
                  <a:lnTo>
                    <a:pt x="0" y="112"/>
                  </a:lnTo>
                  <a:lnTo>
                    <a:pt x="42" y="110"/>
                  </a:lnTo>
                  <a:lnTo>
                    <a:pt x="14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ïṣḻiḍe">
              <a:extLst>
                <a:ext uri="{FF2B5EF4-FFF2-40B4-BE49-F238E27FC236}">
                  <a16:creationId xmlns:a16="http://schemas.microsoft.com/office/drawing/2014/main" id="{D5211017-C744-495A-90CA-6995E3751986}"/>
                </a:ext>
              </a:extLst>
            </p:cNvPr>
            <p:cNvSpPr/>
            <p:nvPr/>
          </p:nvSpPr>
          <p:spPr bwMode="auto">
            <a:xfrm>
              <a:off x="4622584" y="2867550"/>
              <a:ext cx="159872" cy="213163"/>
            </a:xfrm>
            <a:custGeom>
              <a:avLst/>
              <a:gdLst>
                <a:gd name="T0" fmla="*/ 36 w 78"/>
                <a:gd name="T1" fmla="*/ 10 h 104"/>
                <a:gd name="T2" fmla="*/ 0 w 78"/>
                <a:gd name="T3" fmla="*/ 92 h 104"/>
                <a:gd name="T4" fmla="*/ 5 w 78"/>
                <a:gd name="T5" fmla="*/ 99 h 104"/>
                <a:gd name="T6" fmla="*/ 78 w 78"/>
                <a:gd name="T7" fmla="*/ 36 h 104"/>
                <a:gd name="T8" fmla="*/ 47 w 78"/>
                <a:gd name="T9" fmla="*/ 0 h 104"/>
                <a:gd name="T10" fmla="*/ 36 w 78"/>
                <a:gd name="T11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04">
                  <a:moveTo>
                    <a:pt x="36" y="10"/>
                  </a:moveTo>
                  <a:cubicBezTo>
                    <a:pt x="36" y="10"/>
                    <a:pt x="23" y="55"/>
                    <a:pt x="0" y="92"/>
                  </a:cubicBezTo>
                  <a:cubicBezTo>
                    <a:pt x="10" y="104"/>
                    <a:pt x="5" y="99"/>
                    <a:pt x="5" y="99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ïṡḷîḋé">
              <a:extLst>
                <a:ext uri="{FF2B5EF4-FFF2-40B4-BE49-F238E27FC236}">
                  <a16:creationId xmlns:a16="http://schemas.microsoft.com/office/drawing/2014/main" id="{0BEE29D0-AF90-41D4-A214-5BA625591646}"/>
                </a:ext>
              </a:extLst>
            </p:cNvPr>
            <p:cNvSpPr/>
            <p:nvPr/>
          </p:nvSpPr>
          <p:spPr bwMode="auto">
            <a:xfrm>
              <a:off x="4594162" y="2847417"/>
              <a:ext cx="121977" cy="92370"/>
            </a:xfrm>
            <a:custGeom>
              <a:avLst/>
              <a:gdLst>
                <a:gd name="T0" fmla="*/ 91 w 103"/>
                <a:gd name="T1" fmla="*/ 0 h 78"/>
                <a:gd name="T2" fmla="*/ 0 w 103"/>
                <a:gd name="T3" fmla="*/ 78 h 78"/>
                <a:gd name="T4" fmla="*/ 36 w 103"/>
                <a:gd name="T5" fmla="*/ 74 h 78"/>
                <a:gd name="T6" fmla="*/ 103 w 103"/>
                <a:gd name="T7" fmla="*/ 15 h 78"/>
                <a:gd name="T8" fmla="*/ 91 w 10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8">
                  <a:moveTo>
                    <a:pt x="91" y="0"/>
                  </a:moveTo>
                  <a:lnTo>
                    <a:pt x="0" y="78"/>
                  </a:lnTo>
                  <a:lnTo>
                    <a:pt x="36" y="74"/>
                  </a:lnTo>
                  <a:lnTo>
                    <a:pt x="103" y="1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îṡļïḋe">
              <a:extLst>
                <a:ext uri="{FF2B5EF4-FFF2-40B4-BE49-F238E27FC236}">
                  <a16:creationId xmlns:a16="http://schemas.microsoft.com/office/drawing/2014/main" id="{82012922-8061-4A91-AB25-124086D57273}"/>
                </a:ext>
              </a:extLst>
            </p:cNvPr>
            <p:cNvSpPr/>
            <p:nvPr/>
          </p:nvSpPr>
          <p:spPr bwMode="auto">
            <a:xfrm>
              <a:off x="4645085" y="2940972"/>
              <a:ext cx="155135" cy="119608"/>
            </a:xfrm>
            <a:custGeom>
              <a:avLst/>
              <a:gdLst>
                <a:gd name="T0" fmla="*/ 116 w 131"/>
                <a:gd name="T1" fmla="*/ 0 h 101"/>
                <a:gd name="T2" fmla="*/ 0 w 131"/>
                <a:gd name="T3" fmla="*/ 101 h 101"/>
                <a:gd name="T4" fmla="*/ 38 w 131"/>
                <a:gd name="T5" fmla="*/ 97 h 101"/>
                <a:gd name="T6" fmla="*/ 131 w 131"/>
                <a:gd name="T7" fmla="*/ 18 h 101"/>
                <a:gd name="T8" fmla="*/ 116 w 13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1">
                  <a:moveTo>
                    <a:pt x="116" y="0"/>
                  </a:moveTo>
                  <a:lnTo>
                    <a:pt x="0" y="101"/>
                  </a:lnTo>
                  <a:lnTo>
                    <a:pt x="38" y="97"/>
                  </a:lnTo>
                  <a:lnTo>
                    <a:pt x="131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isľídé">
              <a:extLst>
                <a:ext uri="{FF2B5EF4-FFF2-40B4-BE49-F238E27FC236}">
                  <a16:creationId xmlns:a16="http://schemas.microsoft.com/office/drawing/2014/main" id="{05967120-1D7E-4CFA-B461-77A9AB80EEE5}"/>
                </a:ext>
              </a:extLst>
            </p:cNvPr>
            <p:cNvSpPr/>
            <p:nvPr/>
          </p:nvSpPr>
          <p:spPr bwMode="auto">
            <a:xfrm>
              <a:off x="4636795" y="2865181"/>
              <a:ext cx="110134" cy="104213"/>
            </a:xfrm>
            <a:custGeom>
              <a:avLst/>
              <a:gdLst>
                <a:gd name="T0" fmla="*/ 93 w 93"/>
                <a:gd name="T1" fmla="*/ 30 h 88"/>
                <a:gd name="T2" fmla="*/ 24 w 93"/>
                <a:gd name="T3" fmla="*/ 88 h 88"/>
                <a:gd name="T4" fmla="*/ 0 w 93"/>
                <a:gd name="T5" fmla="*/ 59 h 88"/>
                <a:gd name="T6" fmla="*/ 67 w 93"/>
                <a:gd name="T7" fmla="*/ 0 h 88"/>
                <a:gd name="T8" fmla="*/ 93 w 93"/>
                <a:gd name="T9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8">
                  <a:moveTo>
                    <a:pt x="93" y="30"/>
                  </a:moveTo>
                  <a:lnTo>
                    <a:pt x="24" y="88"/>
                  </a:lnTo>
                  <a:lnTo>
                    <a:pt x="0" y="59"/>
                  </a:lnTo>
                  <a:lnTo>
                    <a:pt x="67" y="0"/>
                  </a:lnTo>
                  <a:lnTo>
                    <a:pt x="93" y="30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ïSḷîḓé">
              <a:extLst>
                <a:ext uri="{FF2B5EF4-FFF2-40B4-BE49-F238E27FC236}">
                  <a16:creationId xmlns:a16="http://schemas.microsoft.com/office/drawing/2014/main" id="{1FA03FF0-AF5F-4CE3-870C-D42734DDE0DC}"/>
                </a:ext>
              </a:extLst>
            </p:cNvPr>
            <p:cNvSpPr/>
            <p:nvPr/>
          </p:nvSpPr>
          <p:spPr bwMode="auto">
            <a:xfrm>
              <a:off x="4690086" y="2962289"/>
              <a:ext cx="139740" cy="127898"/>
            </a:xfrm>
            <a:custGeom>
              <a:avLst/>
              <a:gdLst>
                <a:gd name="T0" fmla="*/ 118 w 118"/>
                <a:gd name="T1" fmla="*/ 29 h 108"/>
                <a:gd name="T2" fmla="*/ 26 w 118"/>
                <a:gd name="T3" fmla="*/ 108 h 108"/>
                <a:gd name="T4" fmla="*/ 0 w 118"/>
                <a:gd name="T5" fmla="*/ 79 h 108"/>
                <a:gd name="T6" fmla="*/ 93 w 118"/>
                <a:gd name="T7" fmla="*/ 0 h 108"/>
                <a:gd name="T8" fmla="*/ 118 w 118"/>
                <a:gd name="T9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8">
                  <a:moveTo>
                    <a:pt x="118" y="29"/>
                  </a:moveTo>
                  <a:lnTo>
                    <a:pt x="26" y="108"/>
                  </a:lnTo>
                  <a:lnTo>
                    <a:pt x="0" y="79"/>
                  </a:lnTo>
                  <a:lnTo>
                    <a:pt x="93" y="0"/>
                  </a:lnTo>
                  <a:lnTo>
                    <a:pt x="118" y="29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ïśḻíḑé">
              <a:extLst>
                <a:ext uri="{FF2B5EF4-FFF2-40B4-BE49-F238E27FC236}">
                  <a16:creationId xmlns:a16="http://schemas.microsoft.com/office/drawing/2014/main" id="{15E494BB-DE62-4B28-87D9-B4B86B326615}"/>
                </a:ext>
              </a:extLst>
            </p:cNvPr>
            <p:cNvSpPr/>
            <p:nvPr/>
          </p:nvSpPr>
          <p:spPr bwMode="auto">
            <a:xfrm>
              <a:off x="4763508" y="3066501"/>
              <a:ext cx="184741" cy="175267"/>
            </a:xfrm>
            <a:custGeom>
              <a:avLst/>
              <a:gdLst>
                <a:gd name="T0" fmla="*/ 50 w 156"/>
                <a:gd name="T1" fmla="*/ 148 h 148"/>
                <a:gd name="T2" fmla="*/ 156 w 156"/>
                <a:gd name="T3" fmla="*/ 59 h 148"/>
                <a:gd name="T4" fmla="*/ 106 w 156"/>
                <a:gd name="T5" fmla="*/ 0 h 148"/>
                <a:gd name="T6" fmla="*/ 0 w 156"/>
                <a:gd name="T7" fmla="*/ 90 h 148"/>
                <a:gd name="T8" fmla="*/ 50 w 156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8">
                  <a:moveTo>
                    <a:pt x="50" y="148"/>
                  </a:moveTo>
                  <a:lnTo>
                    <a:pt x="156" y="59"/>
                  </a:lnTo>
                  <a:lnTo>
                    <a:pt x="106" y="0"/>
                  </a:lnTo>
                  <a:lnTo>
                    <a:pt x="0" y="90"/>
                  </a:lnTo>
                  <a:lnTo>
                    <a:pt x="50" y="148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íş1idè">
              <a:extLst>
                <a:ext uri="{FF2B5EF4-FFF2-40B4-BE49-F238E27FC236}">
                  <a16:creationId xmlns:a16="http://schemas.microsoft.com/office/drawing/2014/main" id="{5E05FC34-AA54-46EF-B803-7FC932B72195}"/>
                </a:ext>
              </a:extLst>
            </p:cNvPr>
            <p:cNvSpPr/>
            <p:nvPr/>
          </p:nvSpPr>
          <p:spPr bwMode="auto">
            <a:xfrm>
              <a:off x="4788377" y="3086633"/>
              <a:ext cx="148030" cy="143293"/>
            </a:xfrm>
            <a:custGeom>
              <a:avLst/>
              <a:gdLst>
                <a:gd name="T0" fmla="*/ 42 w 125"/>
                <a:gd name="T1" fmla="*/ 121 h 121"/>
                <a:gd name="T2" fmla="*/ 125 w 125"/>
                <a:gd name="T3" fmla="*/ 50 h 121"/>
                <a:gd name="T4" fmla="*/ 81 w 125"/>
                <a:gd name="T5" fmla="*/ 0 h 121"/>
                <a:gd name="T6" fmla="*/ 0 w 125"/>
                <a:gd name="T7" fmla="*/ 71 h 121"/>
                <a:gd name="T8" fmla="*/ 42 w 125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1">
                  <a:moveTo>
                    <a:pt x="42" y="121"/>
                  </a:moveTo>
                  <a:lnTo>
                    <a:pt x="125" y="50"/>
                  </a:lnTo>
                  <a:lnTo>
                    <a:pt x="81" y="0"/>
                  </a:lnTo>
                  <a:lnTo>
                    <a:pt x="0" y="71"/>
                  </a:lnTo>
                  <a:lnTo>
                    <a:pt x="42" y="121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isľïḓé">
              <a:extLst>
                <a:ext uri="{FF2B5EF4-FFF2-40B4-BE49-F238E27FC236}">
                  <a16:creationId xmlns:a16="http://schemas.microsoft.com/office/drawing/2014/main" id="{E879C11A-73C3-404B-BB19-CC9D9F10C3D6}"/>
                </a:ext>
              </a:extLst>
            </p:cNvPr>
            <p:cNvSpPr/>
            <p:nvPr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îşlíḓe">
              <a:extLst>
                <a:ext uri="{FF2B5EF4-FFF2-40B4-BE49-F238E27FC236}">
                  <a16:creationId xmlns:a16="http://schemas.microsoft.com/office/drawing/2014/main" id="{950D05D2-22ED-4233-A516-0ACA40D8FB24}"/>
                </a:ext>
              </a:extLst>
            </p:cNvPr>
            <p:cNvSpPr/>
            <p:nvPr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iśļíḋè">
              <a:extLst>
                <a:ext uri="{FF2B5EF4-FFF2-40B4-BE49-F238E27FC236}">
                  <a16:creationId xmlns:a16="http://schemas.microsoft.com/office/drawing/2014/main" id="{202EFEBA-A67B-4D80-B75C-988BDCAD909F}"/>
                </a:ext>
              </a:extLst>
            </p:cNvPr>
            <p:cNvSpPr/>
            <p:nvPr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í$ļiḓe">
              <a:extLst>
                <a:ext uri="{FF2B5EF4-FFF2-40B4-BE49-F238E27FC236}">
                  <a16:creationId xmlns:a16="http://schemas.microsoft.com/office/drawing/2014/main" id="{7AE843E3-BBE3-4F11-9B96-28FC995998E1}"/>
                </a:ext>
              </a:extLst>
            </p:cNvPr>
            <p:cNvSpPr/>
            <p:nvPr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ï$ḷiḍè">
              <a:extLst>
                <a:ext uri="{FF2B5EF4-FFF2-40B4-BE49-F238E27FC236}">
                  <a16:creationId xmlns:a16="http://schemas.microsoft.com/office/drawing/2014/main" id="{81488367-1D94-4EA4-9280-F2AF55BE7716}"/>
                </a:ext>
              </a:extLst>
            </p:cNvPr>
            <p:cNvSpPr/>
            <p:nvPr/>
          </p:nvSpPr>
          <p:spPr bwMode="auto">
            <a:xfrm>
              <a:off x="4466265" y="2803601"/>
              <a:ext cx="3200993" cy="3196255"/>
            </a:xfrm>
            <a:prstGeom prst="ellipse">
              <a:avLst/>
            </a:prstGeom>
            <a:solidFill>
              <a:srgbClr val="60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ïS1ïḋê">
              <a:extLst>
                <a:ext uri="{FF2B5EF4-FFF2-40B4-BE49-F238E27FC236}">
                  <a16:creationId xmlns:a16="http://schemas.microsoft.com/office/drawing/2014/main" id="{75E42B4B-11BE-44C5-9566-53D83E1ADB88}"/>
                </a:ext>
              </a:extLst>
            </p:cNvPr>
            <p:cNvSpPr/>
            <p:nvPr/>
          </p:nvSpPr>
          <p:spPr bwMode="auto">
            <a:xfrm>
              <a:off x="5267993" y="2803601"/>
              <a:ext cx="2399264" cy="2868220"/>
            </a:xfrm>
            <a:custGeom>
              <a:avLst/>
              <a:gdLst>
                <a:gd name="T0" fmla="*/ 607 w 1170"/>
                <a:gd name="T1" fmla="*/ 41 h 1401"/>
                <a:gd name="T2" fmla="*/ 689 w 1170"/>
                <a:gd name="T3" fmla="*/ 82 h 1401"/>
                <a:gd name="T4" fmla="*/ 650 w 1170"/>
                <a:gd name="T5" fmla="*/ 63 h 1401"/>
                <a:gd name="T6" fmla="*/ 559 w 1170"/>
                <a:gd name="T7" fmla="*/ 41 h 1401"/>
                <a:gd name="T8" fmla="*/ 524 w 1170"/>
                <a:gd name="T9" fmla="*/ 111 h 1401"/>
                <a:gd name="T10" fmla="*/ 615 w 1170"/>
                <a:gd name="T11" fmla="*/ 65 h 1401"/>
                <a:gd name="T12" fmla="*/ 734 w 1170"/>
                <a:gd name="T13" fmla="*/ 182 h 1401"/>
                <a:gd name="T14" fmla="*/ 639 w 1170"/>
                <a:gd name="T15" fmla="*/ 212 h 1401"/>
                <a:gd name="T16" fmla="*/ 561 w 1170"/>
                <a:gd name="T17" fmla="*/ 204 h 1401"/>
                <a:gd name="T18" fmla="*/ 450 w 1170"/>
                <a:gd name="T19" fmla="*/ 237 h 1401"/>
                <a:gd name="T20" fmla="*/ 313 w 1170"/>
                <a:gd name="T21" fmla="*/ 298 h 1401"/>
                <a:gd name="T22" fmla="*/ 226 w 1170"/>
                <a:gd name="T23" fmla="*/ 224 h 1401"/>
                <a:gd name="T24" fmla="*/ 98 w 1170"/>
                <a:gd name="T25" fmla="*/ 289 h 1401"/>
                <a:gd name="T26" fmla="*/ 168 w 1170"/>
                <a:gd name="T27" fmla="*/ 330 h 1401"/>
                <a:gd name="T28" fmla="*/ 161 w 1170"/>
                <a:gd name="T29" fmla="*/ 392 h 1401"/>
                <a:gd name="T30" fmla="*/ 174 w 1170"/>
                <a:gd name="T31" fmla="*/ 525 h 1401"/>
                <a:gd name="T32" fmla="*/ 309 w 1170"/>
                <a:gd name="T33" fmla="*/ 539 h 1401"/>
                <a:gd name="T34" fmla="*/ 327 w 1170"/>
                <a:gd name="T35" fmla="*/ 573 h 1401"/>
                <a:gd name="T36" fmla="*/ 426 w 1170"/>
                <a:gd name="T37" fmla="*/ 618 h 1401"/>
                <a:gd name="T38" fmla="*/ 487 w 1170"/>
                <a:gd name="T39" fmla="*/ 708 h 1401"/>
                <a:gd name="T40" fmla="*/ 574 w 1170"/>
                <a:gd name="T41" fmla="*/ 820 h 1401"/>
                <a:gd name="T42" fmla="*/ 485 w 1170"/>
                <a:gd name="T43" fmla="*/ 863 h 1401"/>
                <a:gd name="T44" fmla="*/ 546 w 1170"/>
                <a:gd name="T45" fmla="*/ 868 h 1401"/>
                <a:gd name="T46" fmla="*/ 546 w 1170"/>
                <a:gd name="T47" fmla="*/ 886 h 1401"/>
                <a:gd name="T48" fmla="*/ 575 w 1170"/>
                <a:gd name="T49" fmla="*/ 895 h 1401"/>
                <a:gd name="T50" fmla="*/ 625 w 1170"/>
                <a:gd name="T51" fmla="*/ 934 h 1401"/>
                <a:gd name="T52" fmla="*/ 721 w 1170"/>
                <a:gd name="T53" fmla="*/ 1026 h 1401"/>
                <a:gd name="T54" fmla="*/ 633 w 1170"/>
                <a:gd name="T55" fmla="*/ 1109 h 1401"/>
                <a:gd name="T56" fmla="*/ 576 w 1170"/>
                <a:gd name="T57" fmla="*/ 1169 h 1401"/>
                <a:gd name="T58" fmla="*/ 479 w 1170"/>
                <a:gd name="T59" fmla="*/ 1206 h 1401"/>
                <a:gd name="T60" fmla="*/ 308 w 1170"/>
                <a:gd name="T61" fmla="*/ 1271 h 1401"/>
                <a:gd name="T62" fmla="*/ 211 w 1170"/>
                <a:gd name="T63" fmla="*/ 1301 h 1401"/>
                <a:gd name="T64" fmla="*/ 90 w 1170"/>
                <a:gd name="T65" fmla="*/ 1344 h 1401"/>
                <a:gd name="T66" fmla="*/ 43 w 1170"/>
                <a:gd name="T67" fmla="*/ 1381 h 1401"/>
                <a:gd name="T68" fmla="*/ 38 w 1170"/>
                <a:gd name="T69" fmla="*/ 1235 h 1401"/>
                <a:gd name="T70" fmla="*/ 128 w 1170"/>
                <a:gd name="T71" fmla="*/ 1062 h 1401"/>
                <a:gd name="T72" fmla="*/ 105 w 1170"/>
                <a:gd name="T73" fmla="*/ 893 h 1401"/>
                <a:gd name="T74" fmla="*/ 81 w 1170"/>
                <a:gd name="T75" fmla="*/ 748 h 1401"/>
                <a:gd name="T76" fmla="*/ 199 w 1170"/>
                <a:gd name="T77" fmla="*/ 628 h 1401"/>
                <a:gd name="T78" fmla="*/ 139 w 1170"/>
                <a:gd name="T79" fmla="*/ 505 h 1401"/>
                <a:gd name="T80" fmla="*/ 96 w 1170"/>
                <a:gd name="T81" fmla="*/ 407 h 1401"/>
                <a:gd name="T82" fmla="*/ 30 w 1170"/>
                <a:gd name="T83" fmla="*/ 252 h 1401"/>
                <a:gd name="T84" fmla="*/ 11 w 1170"/>
                <a:gd name="T85" fmla="*/ 213 h 1401"/>
                <a:gd name="T86" fmla="*/ 40 w 1170"/>
                <a:gd name="T87" fmla="*/ 156 h 1401"/>
                <a:gd name="T88" fmla="*/ 242 w 1170"/>
                <a:gd name="T89" fmla="*/ 14 h 1401"/>
                <a:gd name="T90" fmla="*/ 1008 w 1170"/>
                <a:gd name="T91" fmla="*/ 355 h 1401"/>
                <a:gd name="T92" fmla="*/ 1114 w 1170"/>
                <a:gd name="T93" fmla="*/ 571 h 1401"/>
                <a:gd name="T94" fmla="*/ 1097 w 1170"/>
                <a:gd name="T95" fmla="*/ 503 h 1401"/>
                <a:gd name="T96" fmla="*/ 1118 w 1170"/>
                <a:gd name="T97" fmla="*/ 1062 h 1401"/>
                <a:gd name="T98" fmla="*/ 1096 w 1170"/>
                <a:gd name="T99" fmla="*/ 1011 h 1401"/>
                <a:gd name="T100" fmla="*/ 1004 w 1170"/>
                <a:gd name="T101" fmla="*/ 842 h 1401"/>
                <a:gd name="T102" fmla="*/ 1084 w 1170"/>
                <a:gd name="T103" fmla="*/ 625 h 1401"/>
                <a:gd name="T104" fmla="*/ 849 w 1170"/>
                <a:gd name="T105" fmla="*/ 160 h 1401"/>
                <a:gd name="T106" fmla="*/ 802 w 1170"/>
                <a:gd name="T107" fmla="*/ 163 h 1401"/>
                <a:gd name="T108" fmla="*/ 782 w 1170"/>
                <a:gd name="T109" fmla="*/ 134 h 1401"/>
                <a:gd name="T110" fmla="*/ 726 w 1170"/>
                <a:gd name="T111" fmla="*/ 240 h 1401"/>
                <a:gd name="T112" fmla="*/ 446 w 1170"/>
                <a:gd name="T113" fmla="*/ 496 h 1401"/>
                <a:gd name="T114" fmla="*/ 316 w 1170"/>
                <a:gd name="T115" fmla="*/ 437 h 1401"/>
                <a:gd name="T116" fmla="*/ 390 w 1170"/>
                <a:gd name="T117" fmla="*/ 472 h 1401"/>
                <a:gd name="T118" fmla="*/ 248 w 1170"/>
                <a:gd name="T119" fmla="*/ 346 h 1401"/>
                <a:gd name="T120" fmla="*/ 322 w 1170"/>
                <a:gd name="T121" fmla="*/ 400 h 1401"/>
                <a:gd name="T122" fmla="*/ 244 w 1170"/>
                <a:gd name="T123" fmla="*/ 338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0" h="1401">
                  <a:moveTo>
                    <a:pt x="390" y="0"/>
                  </a:moveTo>
                  <a:cubicBezTo>
                    <a:pt x="442" y="0"/>
                    <a:pt x="494" y="5"/>
                    <a:pt x="543" y="15"/>
                  </a:cubicBezTo>
                  <a:cubicBezTo>
                    <a:pt x="528" y="17"/>
                    <a:pt x="528" y="17"/>
                    <a:pt x="528" y="17"/>
                  </a:cubicBezTo>
                  <a:cubicBezTo>
                    <a:pt x="575" y="28"/>
                    <a:pt x="575" y="28"/>
                    <a:pt x="575" y="28"/>
                  </a:cubicBezTo>
                  <a:cubicBezTo>
                    <a:pt x="577" y="27"/>
                    <a:pt x="577" y="27"/>
                    <a:pt x="577" y="27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607" y="41"/>
                    <a:pt x="607" y="41"/>
                    <a:pt x="607" y="41"/>
                  </a:cubicBezTo>
                  <a:cubicBezTo>
                    <a:pt x="608" y="37"/>
                    <a:pt x="608" y="37"/>
                    <a:pt x="608" y="37"/>
                  </a:cubicBezTo>
                  <a:cubicBezTo>
                    <a:pt x="628" y="41"/>
                    <a:pt x="628" y="41"/>
                    <a:pt x="628" y="41"/>
                  </a:cubicBezTo>
                  <a:cubicBezTo>
                    <a:pt x="637" y="46"/>
                    <a:pt x="637" y="46"/>
                    <a:pt x="637" y="46"/>
                  </a:cubicBezTo>
                  <a:cubicBezTo>
                    <a:pt x="659" y="54"/>
                    <a:pt x="659" y="54"/>
                    <a:pt x="659" y="54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74" y="79"/>
                    <a:pt x="674" y="79"/>
                    <a:pt x="674" y="79"/>
                  </a:cubicBezTo>
                  <a:cubicBezTo>
                    <a:pt x="681" y="88"/>
                    <a:pt x="681" y="88"/>
                    <a:pt x="681" y="88"/>
                  </a:cubicBezTo>
                  <a:cubicBezTo>
                    <a:pt x="689" y="82"/>
                    <a:pt x="689" y="82"/>
                    <a:pt x="689" y="82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709" y="100"/>
                    <a:pt x="709" y="100"/>
                    <a:pt x="709" y="100"/>
                  </a:cubicBezTo>
                  <a:cubicBezTo>
                    <a:pt x="690" y="100"/>
                    <a:pt x="690" y="100"/>
                    <a:pt x="690" y="100"/>
                  </a:cubicBezTo>
                  <a:cubicBezTo>
                    <a:pt x="684" y="107"/>
                    <a:pt x="684" y="107"/>
                    <a:pt x="684" y="107"/>
                  </a:cubicBezTo>
                  <a:cubicBezTo>
                    <a:pt x="661" y="92"/>
                    <a:pt x="661" y="92"/>
                    <a:pt x="661" y="92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31" y="68"/>
                    <a:pt x="631" y="68"/>
                    <a:pt x="631" y="68"/>
                  </a:cubicBezTo>
                  <a:cubicBezTo>
                    <a:pt x="650" y="63"/>
                    <a:pt x="650" y="63"/>
                    <a:pt x="650" y="63"/>
                  </a:cubicBezTo>
                  <a:cubicBezTo>
                    <a:pt x="634" y="50"/>
                    <a:pt x="634" y="50"/>
                    <a:pt x="634" y="50"/>
                  </a:cubicBezTo>
                  <a:cubicBezTo>
                    <a:pt x="596" y="47"/>
                    <a:pt x="596" y="47"/>
                    <a:pt x="596" y="47"/>
                  </a:cubicBezTo>
                  <a:cubicBezTo>
                    <a:pt x="606" y="55"/>
                    <a:pt x="606" y="55"/>
                    <a:pt x="606" y="55"/>
                  </a:cubicBezTo>
                  <a:cubicBezTo>
                    <a:pt x="569" y="52"/>
                    <a:pt x="569" y="52"/>
                    <a:pt x="569" y="52"/>
                  </a:cubicBezTo>
                  <a:cubicBezTo>
                    <a:pt x="569" y="52"/>
                    <a:pt x="566" y="52"/>
                    <a:pt x="566" y="52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86" y="42"/>
                    <a:pt x="586" y="42"/>
                    <a:pt x="586" y="42"/>
                  </a:cubicBezTo>
                  <a:cubicBezTo>
                    <a:pt x="559" y="41"/>
                    <a:pt x="559" y="41"/>
                    <a:pt x="559" y="41"/>
                  </a:cubicBezTo>
                  <a:cubicBezTo>
                    <a:pt x="548" y="36"/>
                    <a:pt x="548" y="36"/>
                    <a:pt x="548" y="36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94" y="51"/>
                    <a:pt x="494" y="51"/>
                    <a:pt x="494" y="51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22" y="80"/>
                    <a:pt x="522" y="80"/>
                    <a:pt x="522" y="80"/>
                  </a:cubicBezTo>
                  <a:cubicBezTo>
                    <a:pt x="505" y="98"/>
                    <a:pt x="505" y="98"/>
                    <a:pt x="505" y="98"/>
                  </a:cubicBezTo>
                  <a:cubicBezTo>
                    <a:pt x="524" y="111"/>
                    <a:pt x="524" y="111"/>
                    <a:pt x="524" y="111"/>
                  </a:cubicBezTo>
                  <a:cubicBezTo>
                    <a:pt x="540" y="109"/>
                    <a:pt x="540" y="109"/>
                    <a:pt x="540" y="109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78" y="95"/>
                    <a:pt x="578" y="95"/>
                    <a:pt x="578" y="95"/>
                  </a:cubicBezTo>
                  <a:cubicBezTo>
                    <a:pt x="574" y="84"/>
                    <a:pt x="574" y="84"/>
                    <a:pt x="574" y="84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624" y="77"/>
                    <a:pt x="624" y="77"/>
                    <a:pt x="624" y="77"/>
                  </a:cubicBezTo>
                  <a:cubicBezTo>
                    <a:pt x="612" y="66"/>
                    <a:pt x="612" y="66"/>
                    <a:pt x="612" y="66"/>
                  </a:cubicBezTo>
                  <a:cubicBezTo>
                    <a:pt x="615" y="65"/>
                    <a:pt x="615" y="65"/>
                    <a:pt x="615" y="65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17"/>
                    <a:pt x="646" y="117"/>
                    <a:pt x="646" y="117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674" y="112"/>
                    <a:pt x="674" y="112"/>
                    <a:pt x="674" y="112"/>
                  </a:cubicBezTo>
                  <a:cubicBezTo>
                    <a:pt x="683" y="118"/>
                    <a:pt x="683" y="118"/>
                    <a:pt x="683" y="118"/>
                  </a:cubicBezTo>
                  <a:cubicBezTo>
                    <a:pt x="688" y="142"/>
                    <a:pt x="688" y="142"/>
                    <a:pt x="688" y="142"/>
                  </a:cubicBezTo>
                  <a:cubicBezTo>
                    <a:pt x="734" y="182"/>
                    <a:pt x="734" y="182"/>
                    <a:pt x="734" y="182"/>
                  </a:cubicBezTo>
                  <a:cubicBezTo>
                    <a:pt x="730" y="194"/>
                    <a:pt x="730" y="194"/>
                    <a:pt x="730" y="194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48" y="164"/>
                    <a:pt x="648" y="164"/>
                    <a:pt x="648" y="164"/>
                  </a:cubicBezTo>
                  <a:cubicBezTo>
                    <a:pt x="614" y="162"/>
                    <a:pt x="614" y="162"/>
                    <a:pt x="614" y="162"/>
                  </a:cubicBezTo>
                  <a:cubicBezTo>
                    <a:pt x="610" y="169"/>
                    <a:pt x="610" y="169"/>
                    <a:pt x="610" y="169"/>
                  </a:cubicBezTo>
                  <a:cubicBezTo>
                    <a:pt x="639" y="185"/>
                    <a:pt x="639" y="185"/>
                    <a:pt x="639" y="185"/>
                  </a:cubicBezTo>
                  <a:cubicBezTo>
                    <a:pt x="631" y="200"/>
                    <a:pt x="631" y="200"/>
                    <a:pt x="631" y="200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68" y="221"/>
                    <a:pt x="668" y="221"/>
                    <a:pt x="668" y="221"/>
                  </a:cubicBezTo>
                  <a:cubicBezTo>
                    <a:pt x="664" y="230"/>
                    <a:pt x="664" y="230"/>
                    <a:pt x="664" y="230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00" y="221"/>
                    <a:pt x="600" y="221"/>
                    <a:pt x="600" y="221"/>
                  </a:cubicBezTo>
                  <a:cubicBezTo>
                    <a:pt x="610" y="213"/>
                    <a:pt x="610" y="213"/>
                    <a:pt x="610" y="213"/>
                  </a:cubicBezTo>
                  <a:cubicBezTo>
                    <a:pt x="613" y="203"/>
                    <a:pt x="613" y="203"/>
                    <a:pt x="613" y="203"/>
                  </a:cubicBezTo>
                  <a:cubicBezTo>
                    <a:pt x="589" y="206"/>
                    <a:pt x="589" y="206"/>
                    <a:pt x="589" y="206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08" y="208"/>
                    <a:pt x="508" y="208"/>
                    <a:pt x="508" y="208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71" y="209"/>
                    <a:pt x="471" y="209"/>
                    <a:pt x="471" y="209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50" y="237"/>
                    <a:pt x="450" y="237"/>
                    <a:pt x="450" y="237"/>
                  </a:cubicBezTo>
                  <a:cubicBezTo>
                    <a:pt x="440" y="244"/>
                    <a:pt x="440" y="244"/>
                    <a:pt x="440" y="244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47" y="266"/>
                    <a:pt x="347" y="266"/>
                    <a:pt x="347" y="266"/>
                  </a:cubicBezTo>
                  <a:cubicBezTo>
                    <a:pt x="348" y="296"/>
                    <a:pt x="348" y="296"/>
                    <a:pt x="348" y="296"/>
                  </a:cubicBezTo>
                  <a:cubicBezTo>
                    <a:pt x="337" y="314"/>
                    <a:pt x="337" y="314"/>
                    <a:pt x="337" y="314"/>
                  </a:cubicBezTo>
                  <a:cubicBezTo>
                    <a:pt x="321" y="328"/>
                    <a:pt x="321" y="328"/>
                    <a:pt x="321" y="328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3" y="298"/>
                    <a:pt x="313" y="298"/>
                    <a:pt x="313" y="298"/>
                  </a:cubicBezTo>
                  <a:cubicBezTo>
                    <a:pt x="323" y="270"/>
                    <a:pt x="323" y="270"/>
                    <a:pt x="323" y="270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04" y="259"/>
                    <a:pt x="304" y="259"/>
                    <a:pt x="304" y="259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266" y="233"/>
                    <a:pt x="266" y="233"/>
                    <a:pt x="266" y="233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41" y="243"/>
                    <a:pt x="241" y="243"/>
                    <a:pt x="241" y="243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196" y="220"/>
                    <a:pt x="196" y="220"/>
                    <a:pt x="196" y="220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24" y="250"/>
                    <a:pt x="124" y="250"/>
                    <a:pt x="124" y="250"/>
                  </a:cubicBezTo>
                  <a:cubicBezTo>
                    <a:pt x="112" y="277"/>
                    <a:pt x="112" y="277"/>
                    <a:pt x="112" y="277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98" y="289"/>
                    <a:pt x="98" y="289"/>
                    <a:pt x="98" y="289"/>
                  </a:cubicBezTo>
                  <a:cubicBezTo>
                    <a:pt x="87" y="313"/>
                    <a:pt x="87" y="313"/>
                    <a:pt x="87" y="313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31" y="349"/>
                    <a:pt x="131" y="349"/>
                    <a:pt x="131" y="349"/>
                  </a:cubicBezTo>
                  <a:cubicBezTo>
                    <a:pt x="138" y="358"/>
                    <a:pt x="138" y="358"/>
                    <a:pt x="138" y="358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8" y="330"/>
                    <a:pt x="168" y="330"/>
                    <a:pt x="168" y="330"/>
                  </a:cubicBezTo>
                  <a:cubicBezTo>
                    <a:pt x="200" y="333"/>
                    <a:pt x="200" y="333"/>
                    <a:pt x="200" y="333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18" y="344"/>
                    <a:pt x="218" y="344"/>
                    <a:pt x="218" y="344"/>
                  </a:cubicBezTo>
                  <a:cubicBezTo>
                    <a:pt x="217" y="351"/>
                    <a:pt x="217" y="351"/>
                    <a:pt x="217" y="351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161" y="392"/>
                    <a:pt x="161" y="392"/>
                    <a:pt x="161" y="392"/>
                  </a:cubicBezTo>
                  <a:cubicBezTo>
                    <a:pt x="148" y="393"/>
                    <a:pt x="148" y="393"/>
                    <a:pt x="148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02" y="445"/>
                    <a:pt x="202" y="445"/>
                    <a:pt x="202" y="445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68" y="482"/>
                    <a:pt x="168" y="482"/>
                    <a:pt x="168" y="482"/>
                  </a:cubicBezTo>
                  <a:cubicBezTo>
                    <a:pt x="173" y="502"/>
                    <a:pt x="173" y="502"/>
                    <a:pt x="173" y="502"/>
                  </a:cubicBezTo>
                  <a:cubicBezTo>
                    <a:pt x="174" y="525"/>
                    <a:pt x="174" y="525"/>
                    <a:pt x="174" y="525"/>
                  </a:cubicBezTo>
                  <a:cubicBezTo>
                    <a:pt x="195" y="536"/>
                    <a:pt x="195" y="536"/>
                    <a:pt x="195" y="536"/>
                  </a:cubicBezTo>
                  <a:cubicBezTo>
                    <a:pt x="216" y="530"/>
                    <a:pt x="216" y="530"/>
                    <a:pt x="216" y="530"/>
                  </a:cubicBezTo>
                  <a:cubicBezTo>
                    <a:pt x="242" y="549"/>
                    <a:pt x="242" y="549"/>
                    <a:pt x="242" y="549"/>
                  </a:cubicBezTo>
                  <a:cubicBezTo>
                    <a:pt x="242" y="559"/>
                    <a:pt x="242" y="559"/>
                    <a:pt x="242" y="559"/>
                  </a:cubicBezTo>
                  <a:cubicBezTo>
                    <a:pt x="260" y="555"/>
                    <a:pt x="260" y="555"/>
                    <a:pt x="260" y="555"/>
                  </a:cubicBezTo>
                  <a:cubicBezTo>
                    <a:pt x="283" y="537"/>
                    <a:pt x="283" y="537"/>
                    <a:pt x="283" y="537"/>
                  </a:cubicBezTo>
                  <a:cubicBezTo>
                    <a:pt x="291" y="543"/>
                    <a:pt x="291" y="543"/>
                    <a:pt x="291" y="543"/>
                  </a:cubicBezTo>
                  <a:cubicBezTo>
                    <a:pt x="309" y="539"/>
                    <a:pt x="309" y="539"/>
                    <a:pt x="309" y="539"/>
                  </a:cubicBezTo>
                  <a:cubicBezTo>
                    <a:pt x="327" y="540"/>
                    <a:pt x="327" y="540"/>
                    <a:pt x="327" y="540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40" y="543"/>
                    <a:pt x="340" y="543"/>
                    <a:pt x="340" y="543"/>
                  </a:cubicBezTo>
                  <a:cubicBezTo>
                    <a:pt x="332" y="552"/>
                    <a:pt x="332" y="552"/>
                    <a:pt x="332" y="552"/>
                  </a:cubicBezTo>
                  <a:cubicBezTo>
                    <a:pt x="314" y="574"/>
                    <a:pt x="314" y="574"/>
                    <a:pt x="314" y="574"/>
                  </a:cubicBezTo>
                  <a:cubicBezTo>
                    <a:pt x="315" y="586"/>
                    <a:pt x="315" y="586"/>
                    <a:pt x="315" y="586"/>
                  </a:cubicBezTo>
                  <a:cubicBezTo>
                    <a:pt x="326" y="589"/>
                    <a:pt x="326" y="589"/>
                    <a:pt x="326" y="589"/>
                  </a:cubicBezTo>
                  <a:cubicBezTo>
                    <a:pt x="327" y="573"/>
                    <a:pt x="327" y="573"/>
                    <a:pt x="327" y="573"/>
                  </a:cubicBezTo>
                  <a:cubicBezTo>
                    <a:pt x="338" y="562"/>
                    <a:pt x="338" y="562"/>
                    <a:pt x="338" y="562"/>
                  </a:cubicBezTo>
                  <a:cubicBezTo>
                    <a:pt x="355" y="559"/>
                    <a:pt x="355" y="559"/>
                    <a:pt x="355" y="559"/>
                  </a:cubicBezTo>
                  <a:cubicBezTo>
                    <a:pt x="372" y="576"/>
                    <a:pt x="372" y="576"/>
                    <a:pt x="372" y="576"/>
                  </a:cubicBezTo>
                  <a:cubicBezTo>
                    <a:pt x="373" y="588"/>
                    <a:pt x="373" y="588"/>
                    <a:pt x="373" y="588"/>
                  </a:cubicBezTo>
                  <a:cubicBezTo>
                    <a:pt x="384" y="594"/>
                    <a:pt x="384" y="594"/>
                    <a:pt x="384" y="594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406" y="610"/>
                    <a:pt x="406" y="610"/>
                    <a:pt x="406" y="610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5" y="613"/>
                    <a:pt x="435" y="613"/>
                    <a:pt x="435" y="613"/>
                  </a:cubicBezTo>
                  <a:cubicBezTo>
                    <a:pt x="454" y="627"/>
                    <a:pt x="454" y="627"/>
                    <a:pt x="454" y="627"/>
                  </a:cubicBezTo>
                  <a:cubicBezTo>
                    <a:pt x="450" y="630"/>
                    <a:pt x="450" y="630"/>
                    <a:pt x="450" y="630"/>
                  </a:cubicBezTo>
                  <a:cubicBezTo>
                    <a:pt x="469" y="656"/>
                    <a:pt x="469" y="656"/>
                    <a:pt x="469" y="656"/>
                  </a:cubicBezTo>
                  <a:cubicBezTo>
                    <a:pt x="467" y="667"/>
                    <a:pt x="467" y="667"/>
                    <a:pt x="467" y="667"/>
                  </a:cubicBezTo>
                  <a:cubicBezTo>
                    <a:pt x="483" y="673"/>
                    <a:pt x="483" y="673"/>
                    <a:pt x="483" y="673"/>
                  </a:cubicBezTo>
                  <a:cubicBezTo>
                    <a:pt x="493" y="700"/>
                    <a:pt x="493" y="700"/>
                    <a:pt x="493" y="700"/>
                  </a:cubicBezTo>
                  <a:cubicBezTo>
                    <a:pt x="487" y="708"/>
                    <a:pt x="487" y="708"/>
                    <a:pt x="487" y="708"/>
                  </a:cubicBezTo>
                  <a:cubicBezTo>
                    <a:pt x="499" y="713"/>
                    <a:pt x="499" y="713"/>
                    <a:pt x="499" y="713"/>
                  </a:cubicBezTo>
                  <a:cubicBezTo>
                    <a:pt x="502" y="728"/>
                    <a:pt x="502" y="728"/>
                    <a:pt x="502" y="728"/>
                  </a:cubicBezTo>
                  <a:cubicBezTo>
                    <a:pt x="533" y="740"/>
                    <a:pt x="533" y="740"/>
                    <a:pt x="533" y="740"/>
                  </a:cubicBezTo>
                  <a:cubicBezTo>
                    <a:pt x="567" y="760"/>
                    <a:pt x="567" y="760"/>
                    <a:pt x="567" y="760"/>
                  </a:cubicBezTo>
                  <a:cubicBezTo>
                    <a:pt x="566" y="780"/>
                    <a:pt x="566" y="780"/>
                    <a:pt x="566" y="780"/>
                  </a:cubicBezTo>
                  <a:cubicBezTo>
                    <a:pt x="566" y="781"/>
                    <a:pt x="566" y="781"/>
                    <a:pt x="566" y="781"/>
                  </a:cubicBezTo>
                  <a:cubicBezTo>
                    <a:pt x="574" y="786"/>
                    <a:pt x="574" y="786"/>
                    <a:pt x="574" y="786"/>
                  </a:cubicBezTo>
                  <a:cubicBezTo>
                    <a:pt x="574" y="820"/>
                    <a:pt x="574" y="820"/>
                    <a:pt x="574" y="820"/>
                  </a:cubicBezTo>
                  <a:cubicBezTo>
                    <a:pt x="574" y="829"/>
                    <a:pt x="574" y="829"/>
                    <a:pt x="574" y="829"/>
                  </a:cubicBezTo>
                  <a:cubicBezTo>
                    <a:pt x="577" y="841"/>
                    <a:pt x="577" y="841"/>
                    <a:pt x="577" y="841"/>
                  </a:cubicBezTo>
                  <a:cubicBezTo>
                    <a:pt x="572" y="849"/>
                    <a:pt x="572" y="849"/>
                    <a:pt x="572" y="849"/>
                  </a:cubicBezTo>
                  <a:cubicBezTo>
                    <a:pt x="562" y="851"/>
                    <a:pt x="562" y="851"/>
                    <a:pt x="562" y="851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36" y="866"/>
                    <a:pt x="536" y="866"/>
                    <a:pt x="536" y="866"/>
                  </a:cubicBezTo>
                  <a:cubicBezTo>
                    <a:pt x="509" y="867"/>
                    <a:pt x="509" y="867"/>
                    <a:pt x="509" y="867"/>
                  </a:cubicBezTo>
                  <a:cubicBezTo>
                    <a:pt x="485" y="863"/>
                    <a:pt x="485" y="863"/>
                    <a:pt x="485" y="863"/>
                  </a:cubicBezTo>
                  <a:cubicBezTo>
                    <a:pt x="467" y="850"/>
                    <a:pt x="467" y="850"/>
                    <a:pt x="467" y="850"/>
                  </a:cubicBezTo>
                  <a:cubicBezTo>
                    <a:pt x="482" y="864"/>
                    <a:pt x="482" y="864"/>
                    <a:pt x="482" y="864"/>
                  </a:cubicBezTo>
                  <a:cubicBezTo>
                    <a:pt x="475" y="869"/>
                    <a:pt x="475" y="869"/>
                    <a:pt x="475" y="869"/>
                  </a:cubicBezTo>
                  <a:cubicBezTo>
                    <a:pt x="472" y="874"/>
                    <a:pt x="472" y="874"/>
                    <a:pt x="472" y="874"/>
                  </a:cubicBezTo>
                  <a:cubicBezTo>
                    <a:pt x="484" y="865"/>
                    <a:pt x="484" y="865"/>
                    <a:pt x="484" y="865"/>
                  </a:cubicBezTo>
                  <a:cubicBezTo>
                    <a:pt x="510" y="870"/>
                    <a:pt x="510" y="870"/>
                    <a:pt x="510" y="870"/>
                  </a:cubicBezTo>
                  <a:cubicBezTo>
                    <a:pt x="537" y="869"/>
                    <a:pt x="537" y="869"/>
                    <a:pt x="537" y="869"/>
                  </a:cubicBezTo>
                  <a:cubicBezTo>
                    <a:pt x="546" y="868"/>
                    <a:pt x="546" y="868"/>
                    <a:pt x="546" y="868"/>
                  </a:cubicBezTo>
                  <a:cubicBezTo>
                    <a:pt x="554" y="863"/>
                    <a:pt x="554" y="863"/>
                    <a:pt x="554" y="863"/>
                  </a:cubicBezTo>
                  <a:cubicBezTo>
                    <a:pt x="562" y="863"/>
                    <a:pt x="562" y="863"/>
                    <a:pt x="562" y="863"/>
                  </a:cubicBezTo>
                  <a:cubicBezTo>
                    <a:pt x="571" y="859"/>
                    <a:pt x="571" y="859"/>
                    <a:pt x="571" y="859"/>
                  </a:cubicBezTo>
                  <a:cubicBezTo>
                    <a:pt x="572" y="866"/>
                    <a:pt x="572" y="866"/>
                    <a:pt x="572" y="866"/>
                  </a:cubicBezTo>
                  <a:cubicBezTo>
                    <a:pt x="578" y="875"/>
                    <a:pt x="578" y="875"/>
                    <a:pt x="578" y="875"/>
                  </a:cubicBezTo>
                  <a:cubicBezTo>
                    <a:pt x="570" y="887"/>
                    <a:pt x="570" y="887"/>
                    <a:pt x="570" y="887"/>
                  </a:cubicBezTo>
                  <a:cubicBezTo>
                    <a:pt x="549" y="883"/>
                    <a:pt x="549" y="883"/>
                    <a:pt x="549" y="883"/>
                  </a:cubicBezTo>
                  <a:cubicBezTo>
                    <a:pt x="546" y="886"/>
                    <a:pt x="546" y="886"/>
                    <a:pt x="546" y="886"/>
                  </a:cubicBezTo>
                  <a:cubicBezTo>
                    <a:pt x="557" y="891"/>
                    <a:pt x="557" y="891"/>
                    <a:pt x="557" y="891"/>
                  </a:cubicBezTo>
                  <a:cubicBezTo>
                    <a:pt x="569" y="891"/>
                    <a:pt x="569" y="891"/>
                    <a:pt x="569" y="891"/>
                  </a:cubicBezTo>
                  <a:cubicBezTo>
                    <a:pt x="569" y="893"/>
                    <a:pt x="569" y="893"/>
                    <a:pt x="569" y="893"/>
                  </a:cubicBezTo>
                  <a:cubicBezTo>
                    <a:pt x="557" y="898"/>
                    <a:pt x="557" y="898"/>
                    <a:pt x="557" y="898"/>
                  </a:cubicBezTo>
                  <a:cubicBezTo>
                    <a:pt x="545" y="910"/>
                    <a:pt x="545" y="910"/>
                    <a:pt x="545" y="910"/>
                  </a:cubicBezTo>
                  <a:cubicBezTo>
                    <a:pt x="550" y="910"/>
                    <a:pt x="550" y="910"/>
                    <a:pt x="550" y="910"/>
                  </a:cubicBezTo>
                  <a:cubicBezTo>
                    <a:pt x="561" y="900"/>
                    <a:pt x="561" y="900"/>
                    <a:pt x="561" y="900"/>
                  </a:cubicBezTo>
                  <a:cubicBezTo>
                    <a:pt x="575" y="895"/>
                    <a:pt x="575" y="895"/>
                    <a:pt x="575" y="895"/>
                  </a:cubicBezTo>
                  <a:cubicBezTo>
                    <a:pt x="587" y="883"/>
                    <a:pt x="587" y="883"/>
                    <a:pt x="587" y="883"/>
                  </a:cubicBezTo>
                  <a:cubicBezTo>
                    <a:pt x="593" y="883"/>
                    <a:pt x="593" y="883"/>
                    <a:pt x="593" y="883"/>
                  </a:cubicBezTo>
                  <a:cubicBezTo>
                    <a:pt x="597" y="894"/>
                    <a:pt x="597" y="894"/>
                    <a:pt x="597" y="894"/>
                  </a:cubicBezTo>
                  <a:cubicBezTo>
                    <a:pt x="618" y="907"/>
                    <a:pt x="618" y="907"/>
                    <a:pt x="618" y="907"/>
                  </a:cubicBezTo>
                  <a:cubicBezTo>
                    <a:pt x="620" y="911"/>
                    <a:pt x="620" y="911"/>
                    <a:pt x="620" y="911"/>
                  </a:cubicBezTo>
                  <a:cubicBezTo>
                    <a:pt x="628" y="916"/>
                    <a:pt x="628" y="916"/>
                    <a:pt x="628" y="916"/>
                  </a:cubicBezTo>
                  <a:cubicBezTo>
                    <a:pt x="629" y="927"/>
                    <a:pt x="629" y="927"/>
                    <a:pt x="629" y="927"/>
                  </a:cubicBezTo>
                  <a:cubicBezTo>
                    <a:pt x="625" y="934"/>
                    <a:pt x="625" y="934"/>
                    <a:pt x="625" y="934"/>
                  </a:cubicBezTo>
                  <a:cubicBezTo>
                    <a:pt x="641" y="936"/>
                    <a:pt x="641" y="936"/>
                    <a:pt x="641" y="936"/>
                  </a:cubicBezTo>
                  <a:cubicBezTo>
                    <a:pt x="644" y="943"/>
                    <a:pt x="644" y="943"/>
                    <a:pt x="644" y="943"/>
                  </a:cubicBezTo>
                  <a:cubicBezTo>
                    <a:pt x="659" y="952"/>
                    <a:pt x="659" y="952"/>
                    <a:pt x="659" y="952"/>
                  </a:cubicBezTo>
                  <a:cubicBezTo>
                    <a:pt x="685" y="969"/>
                    <a:pt x="685" y="969"/>
                    <a:pt x="685" y="969"/>
                  </a:cubicBezTo>
                  <a:cubicBezTo>
                    <a:pt x="692" y="989"/>
                    <a:pt x="692" y="989"/>
                    <a:pt x="692" y="989"/>
                  </a:cubicBezTo>
                  <a:cubicBezTo>
                    <a:pt x="701" y="998"/>
                    <a:pt x="701" y="998"/>
                    <a:pt x="701" y="998"/>
                  </a:cubicBezTo>
                  <a:cubicBezTo>
                    <a:pt x="701" y="1010"/>
                    <a:pt x="701" y="1010"/>
                    <a:pt x="701" y="1010"/>
                  </a:cubicBezTo>
                  <a:cubicBezTo>
                    <a:pt x="721" y="1026"/>
                    <a:pt x="721" y="1026"/>
                    <a:pt x="721" y="1026"/>
                  </a:cubicBezTo>
                  <a:cubicBezTo>
                    <a:pt x="721" y="1037"/>
                    <a:pt x="721" y="1037"/>
                    <a:pt x="721" y="1037"/>
                  </a:cubicBezTo>
                  <a:cubicBezTo>
                    <a:pt x="713" y="1045"/>
                    <a:pt x="713" y="1045"/>
                    <a:pt x="713" y="1045"/>
                  </a:cubicBezTo>
                  <a:cubicBezTo>
                    <a:pt x="712" y="1055"/>
                    <a:pt x="712" y="1055"/>
                    <a:pt x="712" y="1055"/>
                  </a:cubicBezTo>
                  <a:cubicBezTo>
                    <a:pt x="691" y="1080"/>
                    <a:pt x="691" y="1080"/>
                    <a:pt x="691" y="1080"/>
                  </a:cubicBezTo>
                  <a:cubicBezTo>
                    <a:pt x="670" y="1086"/>
                    <a:pt x="670" y="1086"/>
                    <a:pt x="670" y="1086"/>
                  </a:cubicBezTo>
                  <a:cubicBezTo>
                    <a:pt x="658" y="1093"/>
                    <a:pt x="658" y="1093"/>
                    <a:pt x="658" y="1093"/>
                  </a:cubicBezTo>
                  <a:cubicBezTo>
                    <a:pt x="644" y="1096"/>
                    <a:pt x="644" y="1096"/>
                    <a:pt x="644" y="1096"/>
                  </a:cubicBezTo>
                  <a:cubicBezTo>
                    <a:pt x="633" y="1109"/>
                    <a:pt x="633" y="1109"/>
                    <a:pt x="633" y="1109"/>
                  </a:cubicBezTo>
                  <a:cubicBezTo>
                    <a:pt x="625" y="1113"/>
                    <a:pt x="625" y="1113"/>
                    <a:pt x="625" y="1113"/>
                  </a:cubicBezTo>
                  <a:cubicBezTo>
                    <a:pt x="621" y="1105"/>
                    <a:pt x="621" y="1105"/>
                    <a:pt x="621" y="1105"/>
                  </a:cubicBezTo>
                  <a:cubicBezTo>
                    <a:pt x="607" y="1116"/>
                    <a:pt x="607" y="1116"/>
                    <a:pt x="607" y="1116"/>
                  </a:cubicBezTo>
                  <a:cubicBezTo>
                    <a:pt x="607" y="1124"/>
                    <a:pt x="607" y="1124"/>
                    <a:pt x="607" y="1124"/>
                  </a:cubicBezTo>
                  <a:cubicBezTo>
                    <a:pt x="600" y="1127"/>
                    <a:pt x="600" y="1127"/>
                    <a:pt x="600" y="1127"/>
                  </a:cubicBezTo>
                  <a:cubicBezTo>
                    <a:pt x="595" y="1145"/>
                    <a:pt x="595" y="1145"/>
                    <a:pt x="595" y="1145"/>
                  </a:cubicBezTo>
                  <a:cubicBezTo>
                    <a:pt x="578" y="1160"/>
                    <a:pt x="578" y="1160"/>
                    <a:pt x="578" y="1160"/>
                  </a:cubicBezTo>
                  <a:cubicBezTo>
                    <a:pt x="576" y="1169"/>
                    <a:pt x="576" y="1169"/>
                    <a:pt x="576" y="1169"/>
                  </a:cubicBezTo>
                  <a:cubicBezTo>
                    <a:pt x="568" y="1171"/>
                    <a:pt x="568" y="1171"/>
                    <a:pt x="568" y="1171"/>
                  </a:cubicBezTo>
                  <a:cubicBezTo>
                    <a:pt x="557" y="1190"/>
                    <a:pt x="557" y="1190"/>
                    <a:pt x="557" y="1190"/>
                  </a:cubicBezTo>
                  <a:cubicBezTo>
                    <a:pt x="538" y="1191"/>
                    <a:pt x="538" y="1191"/>
                    <a:pt x="538" y="1191"/>
                  </a:cubicBezTo>
                  <a:cubicBezTo>
                    <a:pt x="524" y="1203"/>
                    <a:pt x="524" y="1203"/>
                    <a:pt x="524" y="1203"/>
                  </a:cubicBezTo>
                  <a:cubicBezTo>
                    <a:pt x="522" y="1210"/>
                    <a:pt x="522" y="1210"/>
                    <a:pt x="522" y="1210"/>
                  </a:cubicBezTo>
                  <a:cubicBezTo>
                    <a:pt x="507" y="1208"/>
                    <a:pt x="507" y="1208"/>
                    <a:pt x="507" y="1208"/>
                  </a:cubicBezTo>
                  <a:cubicBezTo>
                    <a:pt x="496" y="1212"/>
                    <a:pt x="496" y="1212"/>
                    <a:pt x="496" y="1212"/>
                  </a:cubicBezTo>
                  <a:cubicBezTo>
                    <a:pt x="479" y="1206"/>
                    <a:pt x="479" y="1206"/>
                    <a:pt x="479" y="1206"/>
                  </a:cubicBezTo>
                  <a:cubicBezTo>
                    <a:pt x="419" y="1204"/>
                    <a:pt x="419" y="1204"/>
                    <a:pt x="419" y="1204"/>
                  </a:cubicBezTo>
                  <a:cubicBezTo>
                    <a:pt x="414" y="1208"/>
                    <a:pt x="414" y="1208"/>
                    <a:pt x="414" y="1208"/>
                  </a:cubicBezTo>
                  <a:cubicBezTo>
                    <a:pt x="406" y="1209"/>
                    <a:pt x="406" y="1209"/>
                    <a:pt x="406" y="1209"/>
                  </a:cubicBezTo>
                  <a:cubicBezTo>
                    <a:pt x="389" y="1223"/>
                    <a:pt x="389" y="1223"/>
                    <a:pt x="389" y="1223"/>
                  </a:cubicBezTo>
                  <a:cubicBezTo>
                    <a:pt x="388" y="1239"/>
                    <a:pt x="388" y="1239"/>
                    <a:pt x="388" y="1239"/>
                  </a:cubicBezTo>
                  <a:cubicBezTo>
                    <a:pt x="353" y="1252"/>
                    <a:pt x="353" y="1252"/>
                    <a:pt x="353" y="1252"/>
                  </a:cubicBezTo>
                  <a:cubicBezTo>
                    <a:pt x="335" y="1254"/>
                    <a:pt x="335" y="1254"/>
                    <a:pt x="335" y="1254"/>
                  </a:cubicBezTo>
                  <a:cubicBezTo>
                    <a:pt x="308" y="1271"/>
                    <a:pt x="308" y="1271"/>
                    <a:pt x="308" y="1271"/>
                  </a:cubicBezTo>
                  <a:cubicBezTo>
                    <a:pt x="292" y="1278"/>
                    <a:pt x="292" y="1278"/>
                    <a:pt x="292" y="1278"/>
                  </a:cubicBezTo>
                  <a:cubicBezTo>
                    <a:pt x="252" y="1274"/>
                    <a:pt x="252" y="1274"/>
                    <a:pt x="252" y="1274"/>
                  </a:cubicBezTo>
                  <a:cubicBezTo>
                    <a:pt x="231" y="1254"/>
                    <a:pt x="231" y="1254"/>
                    <a:pt x="231" y="1254"/>
                  </a:cubicBezTo>
                  <a:cubicBezTo>
                    <a:pt x="227" y="1258"/>
                    <a:pt x="227" y="1258"/>
                    <a:pt x="227" y="1258"/>
                  </a:cubicBezTo>
                  <a:cubicBezTo>
                    <a:pt x="230" y="1275"/>
                    <a:pt x="230" y="1275"/>
                    <a:pt x="230" y="1275"/>
                  </a:cubicBezTo>
                  <a:cubicBezTo>
                    <a:pt x="226" y="1281"/>
                    <a:pt x="226" y="1281"/>
                    <a:pt x="226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11" y="1301"/>
                    <a:pt x="211" y="1301"/>
                    <a:pt x="211" y="1301"/>
                  </a:cubicBezTo>
                  <a:cubicBezTo>
                    <a:pt x="162" y="1287"/>
                    <a:pt x="162" y="1287"/>
                    <a:pt x="162" y="1287"/>
                  </a:cubicBezTo>
                  <a:cubicBezTo>
                    <a:pt x="145" y="1300"/>
                    <a:pt x="145" y="1300"/>
                    <a:pt x="145" y="1300"/>
                  </a:cubicBezTo>
                  <a:cubicBezTo>
                    <a:pt x="132" y="1303"/>
                    <a:pt x="132" y="1303"/>
                    <a:pt x="132" y="1303"/>
                  </a:cubicBezTo>
                  <a:cubicBezTo>
                    <a:pt x="121" y="1286"/>
                    <a:pt x="121" y="1286"/>
                    <a:pt x="121" y="1286"/>
                  </a:cubicBezTo>
                  <a:cubicBezTo>
                    <a:pt x="120" y="1315"/>
                    <a:pt x="120" y="1315"/>
                    <a:pt x="120" y="1315"/>
                  </a:cubicBezTo>
                  <a:cubicBezTo>
                    <a:pt x="108" y="1327"/>
                    <a:pt x="108" y="1327"/>
                    <a:pt x="108" y="1327"/>
                  </a:cubicBezTo>
                  <a:cubicBezTo>
                    <a:pt x="91" y="1331"/>
                    <a:pt x="91" y="1331"/>
                    <a:pt x="91" y="1331"/>
                  </a:cubicBezTo>
                  <a:cubicBezTo>
                    <a:pt x="90" y="1344"/>
                    <a:pt x="90" y="1344"/>
                    <a:pt x="90" y="1344"/>
                  </a:cubicBezTo>
                  <a:cubicBezTo>
                    <a:pt x="73" y="1356"/>
                    <a:pt x="73" y="1356"/>
                    <a:pt x="73" y="1356"/>
                  </a:cubicBezTo>
                  <a:cubicBezTo>
                    <a:pt x="53" y="1359"/>
                    <a:pt x="53" y="1359"/>
                    <a:pt x="53" y="1359"/>
                  </a:cubicBezTo>
                  <a:cubicBezTo>
                    <a:pt x="51" y="1368"/>
                    <a:pt x="51" y="1368"/>
                    <a:pt x="51" y="1368"/>
                  </a:cubicBezTo>
                  <a:cubicBezTo>
                    <a:pt x="64" y="1383"/>
                    <a:pt x="64" y="1383"/>
                    <a:pt x="64" y="1383"/>
                  </a:cubicBezTo>
                  <a:cubicBezTo>
                    <a:pt x="63" y="1399"/>
                    <a:pt x="63" y="1399"/>
                    <a:pt x="63" y="1399"/>
                  </a:cubicBezTo>
                  <a:cubicBezTo>
                    <a:pt x="55" y="1401"/>
                    <a:pt x="55" y="1401"/>
                    <a:pt x="55" y="1401"/>
                  </a:cubicBezTo>
                  <a:cubicBezTo>
                    <a:pt x="43" y="1393"/>
                    <a:pt x="43" y="1393"/>
                    <a:pt x="43" y="1393"/>
                  </a:cubicBezTo>
                  <a:cubicBezTo>
                    <a:pt x="43" y="1381"/>
                    <a:pt x="43" y="1381"/>
                    <a:pt x="43" y="1381"/>
                  </a:cubicBezTo>
                  <a:cubicBezTo>
                    <a:pt x="28" y="1373"/>
                    <a:pt x="28" y="1373"/>
                    <a:pt x="28" y="1373"/>
                  </a:cubicBezTo>
                  <a:cubicBezTo>
                    <a:pt x="12" y="1352"/>
                    <a:pt x="12" y="1352"/>
                    <a:pt x="12" y="1352"/>
                  </a:cubicBezTo>
                  <a:cubicBezTo>
                    <a:pt x="10" y="1314"/>
                    <a:pt x="10" y="1314"/>
                    <a:pt x="10" y="1314"/>
                  </a:cubicBezTo>
                  <a:cubicBezTo>
                    <a:pt x="21" y="1295"/>
                    <a:pt x="21" y="1295"/>
                    <a:pt x="21" y="1295"/>
                  </a:cubicBezTo>
                  <a:cubicBezTo>
                    <a:pt x="31" y="1294"/>
                    <a:pt x="31" y="1294"/>
                    <a:pt x="31" y="1294"/>
                  </a:cubicBezTo>
                  <a:cubicBezTo>
                    <a:pt x="43" y="1267"/>
                    <a:pt x="43" y="1267"/>
                    <a:pt x="43" y="1267"/>
                  </a:cubicBezTo>
                  <a:cubicBezTo>
                    <a:pt x="28" y="1268"/>
                    <a:pt x="28" y="1268"/>
                    <a:pt x="28" y="1268"/>
                  </a:cubicBezTo>
                  <a:cubicBezTo>
                    <a:pt x="38" y="1235"/>
                    <a:pt x="38" y="1235"/>
                    <a:pt x="38" y="1235"/>
                  </a:cubicBezTo>
                  <a:cubicBezTo>
                    <a:pt x="43" y="1208"/>
                    <a:pt x="43" y="1208"/>
                    <a:pt x="43" y="1208"/>
                  </a:cubicBezTo>
                  <a:cubicBezTo>
                    <a:pt x="60" y="1200"/>
                    <a:pt x="60" y="1200"/>
                    <a:pt x="60" y="1200"/>
                  </a:cubicBezTo>
                  <a:cubicBezTo>
                    <a:pt x="87" y="1161"/>
                    <a:pt x="87" y="1161"/>
                    <a:pt x="87" y="1161"/>
                  </a:cubicBezTo>
                  <a:cubicBezTo>
                    <a:pt x="85" y="1141"/>
                    <a:pt x="85" y="1141"/>
                    <a:pt x="85" y="1141"/>
                  </a:cubicBezTo>
                  <a:cubicBezTo>
                    <a:pt x="91" y="1134"/>
                    <a:pt x="91" y="1134"/>
                    <a:pt x="91" y="1134"/>
                  </a:cubicBezTo>
                  <a:cubicBezTo>
                    <a:pt x="96" y="1121"/>
                    <a:pt x="96" y="1121"/>
                    <a:pt x="96" y="1121"/>
                  </a:cubicBezTo>
                  <a:cubicBezTo>
                    <a:pt x="124" y="1080"/>
                    <a:pt x="124" y="1080"/>
                    <a:pt x="124" y="1080"/>
                  </a:cubicBezTo>
                  <a:cubicBezTo>
                    <a:pt x="128" y="1062"/>
                    <a:pt x="128" y="1062"/>
                    <a:pt x="128" y="1062"/>
                  </a:cubicBezTo>
                  <a:cubicBezTo>
                    <a:pt x="148" y="1036"/>
                    <a:pt x="148" y="1036"/>
                    <a:pt x="148" y="1036"/>
                  </a:cubicBezTo>
                  <a:cubicBezTo>
                    <a:pt x="160" y="998"/>
                    <a:pt x="160" y="998"/>
                    <a:pt x="160" y="998"/>
                  </a:cubicBezTo>
                  <a:cubicBezTo>
                    <a:pt x="149" y="984"/>
                    <a:pt x="149" y="984"/>
                    <a:pt x="149" y="984"/>
                  </a:cubicBezTo>
                  <a:cubicBezTo>
                    <a:pt x="146" y="961"/>
                    <a:pt x="146" y="961"/>
                    <a:pt x="146" y="961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1" y="927"/>
                    <a:pt x="121" y="927"/>
                    <a:pt x="121" y="927"/>
                  </a:cubicBezTo>
                  <a:cubicBezTo>
                    <a:pt x="112" y="912"/>
                    <a:pt x="112" y="912"/>
                    <a:pt x="112" y="912"/>
                  </a:cubicBezTo>
                  <a:cubicBezTo>
                    <a:pt x="105" y="893"/>
                    <a:pt x="105" y="893"/>
                    <a:pt x="105" y="89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110" y="887"/>
                    <a:pt x="110" y="887"/>
                    <a:pt x="110" y="887"/>
                  </a:cubicBezTo>
                  <a:cubicBezTo>
                    <a:pt x="110" y="850"/>
                    <a:pt x="110" y="850"/>
                    <a:pt x="110" y="850"/>
                  </a:cubicBezTo>
                  <a:cubicBezTo>
                    <a:pt x="103" y="840"/>
                    <a:pt x="103" y="840"/>
                    <a:pt x="103" y="840"/>
                  </a:cubicBezTo>
                  <a:cubicBezTo>
                    <a:pt x="100" y="806"/>
                    <a:pt x="100" y="806"/>
                    <a:pt x="100" y="806"/>
                  </a:cubicBezTo>
                  <a:cubicBezTo>
                    <a:pt x="96" y="793"/>
                    <a:pt x="96" y="793"/>
                    <a:pt x="96" y="793"/>
                  </a:cubicBezTo>
                  <a:cubicBezTo>
                    <a:pt x="95" y="767"/>
                    <a:pt x="95" y="767"/>
                    <a:pt x="95" y="767"/>
                  </a:cubicBezTo>
                  <a:cubicBezTo>
                    <a:pt x="81" y="748"/>
                    <a:pt x="81" y="748"/>
                    <a:pt x="81" y="748"/>
                  </a:cubicBezTo>
                  <a:cubicBezTo>
                    <a:pt x="88" y="719"/>
                    <a:pt x="88" y="719"/>
                    <a:pt x="88" y="719"/>
                  </a:cubicBezTo>
                  <a:cubicBezTo>
                    <a:pt x="103" y="714"/>
                    <a:pt x="103" y="714"/>
                    <a:pt x="103" y="714"/>
                  </a:cubicBezTo>
                  <a:cubicBezTo>
                    <a:pt x="120" y="703"/>
                    <a:pt x="120" y="703"/>
                    <a:pt x="120" y="70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9" y="677"/>
                    <a:pt x="109" y="677"/>
                    <a:pt x="109" y="677"/>
                  </a:cubicBezTo>
                  <a:cubicBezTo>
                    <a:pt x="130" y="665"/>
                    <a:pt x="130" y="665"/>
                    <a:pt x="130" y="665"/>
                  </a:cubicBezTo>
                  <a:cubicBezTo>
                    <a:pt x="176" y="630"/>
                    <a:pt x="176" y="630"/>
                    <a:pt x="176" y="630"/>
                  </a:cubicBezTo>
                  <a:cubicBezTo>
                    <a:pt x="199" y="628"/>
                    <a:pt x="199" y="628"/>
                    <a:pt x="199" y="628"/>
                  </a:cubicBezTo>
                  <a:cubicBezTo>
                    <a:pt x="215" y="588"/>
                    <a:pt x="215" y="588"/>
                    <a:pt x="215" y="588"/>
                  </a:cubicBezTo>
                  <a:cubicBezTo>
                    <a:pt x="212" y="576"/>
                    <a:pt x="212" y="576"/>
                    <a:pt x="212" y="576"/>
                  </a:cubicBezTo>
                  <a:cubicBezTo>
                    <a:pt x="212" y="567"/>
                    <a:pt x="212" y="567"/>
                    <a:pt x="212" y="567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178" y="547"/>
                    <a:pt x="178" y="547"/>
                    <a:pt x="178" y="547"/>
                  </a:cubicBezTo>
                  <a:cubicBezTo>
                    <a:pt x="154" y="520"/>
                    <a:pt x="154" y="520"/>
                    <a:pt x="154" y="520"/>
                  </a:cubicBezTo>
                  <a:cubicBezTo>
                    <a:pt x="148" y="503"/>
                    <a:pt x="148" y="503"/>
                    <a:pt x="148" y="503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133" y="447"/>
                    <a:pt x="133" y="447"/>
                    <a:pt x="133" y="447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14" y="426"/>
                    <a:pt x="114" y="426"/>
                    <a:pt x="114" y="426"/>
                  </a:cubicBezTo>
                  <a:cubicBezTo>
                    <a:pt x="111" y="418"/>
                    <a:pt x="111" y="418"/>
                    <a:pt x="111" y="418"/>
                  </a:cubicBezTo>
                  <a:cubicBezTo>
                    <a:pt x="96" y="407"/>
                    <a:pt x="96" y="407"/>
                    <a:pt x="96" y="407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81" y="365"/>
                    <a:pt x="81" y="365"/>
                    <a:pt x="81" y="365"/>
                  </a:cubicBezTo>
                  <a:cubicBezTo>
                    <a:pt x="56" y="367"/>
                    <a:pt x="56" y="367"/>
                    <a:pt x="56" y="367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1" y="319"/>
                    <a:pt x="21" y="319"/>
                    <a:pt x="21" y="319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24" y="202"/>
                    <a:pt x="24" y="202"/>
                    <a:pt x="24" y="202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90" y="5"/>
                    <a:pt x="339" y="0"/>
                    <a:pt x="390" y="0"/>
                  </a:cubicBezTo>
                  <a:moveTo>
                    <a:pt x="993" y="286"/>
                  </a:moveTo>
                  <a:cubicBezTo>
                    <a:pt x="1008" y="304"/>
                    <a:pt x="1022" y="322"/>
                    <a:pt x="1035" y="341"/>
                  </a:cubicBezTo>
                  <a:cubicBezTo>
                    <a:pt x="1029" y="340"/>
                    <a:pt x="1029" y="340"/>
                    <a:pt x="1029" y="340"/>
                  </a:cubicBezTo>
                  <a:cubicBezTo>
                    <a:pt x="1041" y="380"/>
                    <a:pt x="1041" y="380"/>
                    <a:pt x="1041" y="380"/>
                  </a:cubicBezTo>
                  <a:cubicBezTo>
                    <a:pt x="1043" y="382"/>
                    <a:pt x="1043" y="382"/>
                    <a:pt x="1043" y="382"/>
                  </a:cubicBezTo>
                  <a:cubicBezTo>
                    <a:pt x="1032" y="386"/>
                    <a:pt x="1032" y="386"/>
                    <a:pt x="1032" y="386"/>
                  </a:cubicBezTo>
                  <a:cubicBezTo>
                    <a:pt x="1008" y="355"/>
                    <a:pt x="1008" y="355"/>
                    <a:pt x="1008" y="355"/>
                  </a:cubicBezTo>
                  <a:cubicBezTo>
                    <a:pt x="1007" y="329"/>
                    <a:pt x="1007" y="329"/>
                    <a:pt x="1007" y="329"/>
                  </a:cubicBezTo>
                  <a:cubicBezTo>
                    <a:pt x="993" y="286"/>
                    <a:pt x="993" y="286"/>
                    <a:pt x="993" y="286"/>
                  </a:cubicBezTo>
                  <a:moveTo>
                    <a:pt x="1075" y="408"/>
                  </a:moveTo>
                  <a:cubicBezTo>
                    <a:pt x="1095" y="443"/>
                    <a:pt x="1111" y="480"/>
                    <a:pt x="1125" y="518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6" y="523"/>
                    <a:pt x="1116" y="523"/>
                    <a:pt x="1116" y="523"/>
                  </a:cubicBezTo>
                  <a:cubicBezTo>
                    <a:pt x="1111" y="535"/>
                    <a:pt x="1111" y="535"/>
                    <a:pt x="1111" y="535"/>
                  </a:cubicBezTo>
                  <a:cubicBezTo>
                    <a:pt x="1114" y="571"/>
                    <a:pt x="1114" y="571"/>
                    <a:pt x="1114" y="571"/>
                  </a:cubicBezTo>
                  <a:cubicBezTo>
                    <a:pt x="1100" y="578"/>
                    <a:pt x="1100" y="578"/>
                    <a:pt x="1100" y="578"/>
                  </a:cubicBezTo>
                  <a:cubicBezTo>
                    <a:pt x="1097" y="569"/>
                    <a:pt x="1097" y="569"/>
                    <a:pt x="1097" y="569"/>
                  </a:cubicBezTo>
                  <a:cubicBezTo>
                    <a:pt x="1086" y="560"/>
                    <a:pt x="1086" y="560"/>
                    <a:pt x="1086" y="560"/>
                  </a:cubicBezTo>
                  <a:cubicBezTo>
                    <a:pt x="1079" y="548"/>
                    <a:pt x="1079" y="548"/>
                    <a:pt x="1079" y="548"/>
                  </a:cubicBezTo>
                  <a:cubicBezTo>
                    <a:pt x="1077" y="510"/>
                    <a:pt x="1077" y="510"/>
                    <a:pt x="1077" y="510"/>
                  </a:cubicBezTo>
                  <a:cubicBezTo>
                    <a:pt x="1064" y="477"/>
                    <a:pt x="1064" y="477"/>
                    <a:pt x="1064" y="477"/>
                  </a:cubicBezTo>
                  <a:cubicBezTo>
                    <a:pt x="1071" y="476"/>
                    <a:pt x="1071" y="476"/>
                    <a:pt x="1071" y="476"/>
                  </a:cubicBezTo>
                  <a:cubicBezTo>
                    <a:pt x="1097" y="503"/>
                    <a:pt x="1097" y="503"/>
                    <a:pt x="1097" y="503"/>
                  </a:cubicBezTo>
                  <a:cubicBezTo>
                    <a:pt x="1104" y="494"/>
                    <a:pt x="1104" y="494"/>
                    <a:pt x="1104" y="494"/>
                  </a:cubicBezTo>
                  <a:cubicBezTo>
                    <a:pt x="1064" y="434"/>
                    <a:pt x="1064" y="434"/>
                    <a:pt x="1064" y="434"/>
                  </a:cubicBezTo>
                  <a:cubicBezTo>
                    <a:pt x="1065" y="432"/>
                    <a:pt x="1065" y="432"/>
                    <a:pt x="1065" y="432"/>
                  </a:cubicBezTo>
                  <a:cubicBezTo>
                    <a:pt x="1071" y="430"/>
                    <a:pt x="1071" y="430"/>
                    <a:pt x="1071" y="430"/>
                  </a:cubicBezTo>
                  <a:cubicBezTo>
                    <a:pt x="1075" y="408"/>
                    <a:pt x="1075" y="408"/>
                    <a:pt x="1075" y="408"/>
                  </a:cubicBezTo>
                  <a:moveTo>
                    <a:pt x="1149" y="601"/>
                  </a:moveTo>
                  <a:cubicBezTo>
                    <a:pt x="1163" y="659"/>
                    <a:pt x="1170" y="719"/>
                    <a:pt x="1170" y="781"/>
                  </a:cubicBezTo>
                  <a:cubicBezTo>
                    <a:pt x="1170" y="880"/>
                    <a:pt x="1152" y="974"/>
                    <a:pt x="1118" y="1062"/>
                  </a:cubicBezTo>
                  <a:cubicBezTo>
                    <a:pt x="1110" y="1055"/>
                    <a:pt x="1110" y="1055"/>
                    <a:pt x="1110" y="1055"/>
                  </a:cubicBezTo>
                  <a:cubicBezTo>
                    <a:pt x="1106" y="1025"/>
                    <a:pt x="1106" y="1025"/>
                    <a:pt x="1106" y="1025"/>
                  </a:cubicBezTo>
                  <a:cubicBezTo>
                    <a:pt x="1122" y="1004"/>
                    <a:pt x="1122" y="1004"/>
                    <a:pt x="1122" y="1004"/>
                  </a:cubicBezTo>
                  <a:cubicBezTo>
                    <a:pt x="1122" y="991"/>
                    <a:pt x="1122" y="991"/>
                    <a:pt x="1122" y="991"/>
                  </a:cubicBezTo>
                  <a:cubicBezTo>
                    <a:pt x="1117" y="985"/>
                    <a:pt x="1117" y="985"/>
                    <a:pt x="1117" y="985"/>
                  </a:cubicBezTo>
                  <a:cubicBezTo>
                    <a:pt x="1119" y="1007"/>
                    <a:pt x="1119" y="1007"/>
                    <a:pt x="1119" y="1007"/>
                  </a:cubicBezTo>
                  <a:cubicBezTo>
                    <a:pt x="1109" y="1016"/>
                    <a:pt x="1109" y="1016"/>
                    <a:pt x="1109" y="1016"/>
                  </a:cubicBezTo>
                  <a:cubicBezTo>
                    <a:pt x="1096" y="1011"/>
                    <a:pt x="1096" y="1011"/>
                    <a:pt x="1096" y="1011"/>
                  </a:cubicBezTo>
                  <a:cubicBezTo>
                    <a:pt x="1064" y="1023"/>
                    <a:pt x="1064" y="1023"/>
                    <a:pt x="1064" y="1023"/>
                  </a:cubicBezTo>
                  <a:cubicBezTo>
                    <a:pt x="1057" y="1011"/>
                    <a:pt x="1057" y="1011"/>
                    <a:pt x="1057" y="1011"/>
                  </a:cubicBezTo>
                  <a:cubicBezTo>
                    <a:pt x="1031" y="1010"/>
                    <a:pt x="1031" y="1010"/>
                    <a:pt x="1031" y="1010"/>
                  </a:cubicBezTo>
                  <a:cubicBezTo>
                    <a:pt x="1015" y="961"/>
                    <a:pt x="1015" y="961"/>
                    <a:pt x="1015" y="961"/>
                  </a:cubicBezTo>
                  <a:cubicBezTo>
                    <a:pt x="1021" y="943"/>
                    <a:pt x="1021" y="943"/>
                    <a:pt x="1021" y="943"/>
                  </a:cubicBezTo>
                  <a:cubicBezTo>
                    <a:pt x="1019" y="905"/>
                    <a:pt x="1019" y="905"/>
                    <a:pt x="1019" y="905"/>
                  </a:cubicBezTo>
                  <a:cubicBezTo>
                    <a:pt x="1007" y="882"/>
                    <a:pt x="1007" y="882"/>
                    <a:pt x="1007" y="882"/>
                  </a:cubicBezTo>
                  <a:cubicBezTo>
                    <a:pt x="1004" y="842"/>
                    <a:pt x="1004" y="842"/>
                    <a:pt x="1004" y="842"/>
                  </a:cubicBezTo>
                  <a:cubicBezTo>
                    <a:pt x="1016" y="837"/>
                    <a:pt x="1016" y="837"/>
                    <a:pt x="1016" y="837"/>
                  </a:cubicBezTo>
                  <a:cubicBezTo>
                    <a:pt x="1042" y="772"/>
                    <a:pt x="1042" y="772"/>
                    <a:pt x="1042" y="772"/>
                  </a:cubicBezTo>
                  <a:cubicBezTo>
                    <a:pt x="1029" y="757"/>
                    <a:pt x="1029" y="757"/>
                    <a:pt x="1029" y="757"/>
                  </a:cubicBezTo>
                  <a:cubicBezTo>
                    <a:pt x="1029" y="727"/>
                    <a:pt x="1029" y="727"/>
                    <a:pt x="1029" y="727"/>
                  </a:cubicBezTo>
                  <a:cubicBezTo>
                    <a:pt x="1066" y="684"/>
                    <a:pt x="1066" y="684"/>
                    <a:pt x="1066" y="684"/>
                  </a:cubicBezTo>
                  <a:cubicBezTo>
                    <a:pt x="1067" y="670"/>
                    <a:pt x="1067" y="670"/>
                    <a:pt x="1067" y="670"/>
                  </a:cubicBezTo>
                  <a:cubicBezTo>
                    <a:pt x="1089" y="653"/>
                    <a:pt x="1089" y="653"/>
                    <a:pt x="1089" y="653"/>
                  </a:cubicBezTo>
                  <a:cubicBezTo>
                    <a:pt x="1084" y="625"/>
                    <a:pt x="1084" y="625"/>
                    <a:pt x="1084" y="625"/>
                  </a:cubicBezTo>
                  <a:cubicBezTo>
                    <a:pt x="1099" y="596"/>
                    <a:pt x="1099" y="596"/>
                    <a:pt x="1099" y="596"/>
                  </a:cubicBezTo>
                  <a:cubicBezTo>
                    <a:pt x="1116" y="605"/>
                    <a:pt x="1116" y="605"/>
                    <a:pt x="1116" y="605"/>
                  </a:cubicBezTo>
                  <a:cubicBezTo>
                    <a:pt x="1122" y="597"/>
                    <a:pt x="1122" y="597"/>
                    <a:pt x="1122" y="597"/>
                  </a:cubicBezTo>
                  <a:cubicBezTo>
                    <a:pt x="1140" y="606"/>
                    <a:pt x="1140" y="606"/>
                    <a:pt x="1140" y="606"/>
                  </a:cubicBezTo>
                  <a:cubicBezTo>
                    <a:pt x="1149" y="601"/>
                    <a:pt x="1149" y="601"/>
                    <a:pt x="1149" y="601"/>
                  </a:cubicBezTo>
                  <a:moveTo>
                    <a:pt x="835" y="161"/>
                  </a:moveTo>
                  <a:cubicBezTo>
                    <a:pt x="842" y="164"/>
                    <a:pt x="842" y="164"/>
                    <a:pt x="842" y="164"/>
                  </a:cubicBezTo>
                  <a:cubicBezTo>
                    <a:pt x="849" y="160"/>
                    <a:pt x="849" y="160"/>
                    <a:pt x="849" y="160"/>
                  </a:cubicBezTo>
                  <a:cubicBezTo>
                    <a:pt x="844" y="156"/>
                    <a:pt x="844" y="156"/>
                    <a:pt x="844" y="156"/>
                  </a:cubicBezTo>
                  <a:cubicBezTo>
                    <a:pt x="835" y="161"/>
                    <a:pt x="835" y="161"/>
                    <a:pt x="835" y="161"/>
                  </a:cubicBezTo>
                  <a:moveTo>
                    <a:pt x="800" y="171"/>
                  </a:moveTo>
                  <a:cubicBezTo>
                    <a:pt x="816" y="183"/>
                    <a:pt x="816" y="183"/>
                    <a:pt x="816" y="183"/>
                  </a:cubicBezTo>
                  <a:cubicBezTo>
                    <a:pt x="830" y="169"/>
                    <a:pt x="830" y="169"/>
                    <a:pt x="830" y="169"/>
                  </a:cubicBezTo>
                  <a:cubicBezTo>
                    <a:pt x="823" y="158"/>
                    <a:pt x="823" y="158"/>
                    <a:pt x="823" y="158"/>
                  </a:cubicBezTo>
                  <a:cubicBezTo>
                    <a:pt x="814" y="169"/>
                    <a:pt x="814" y="169"/>
                    <a:pt x="814" y="169"/>
                  </a:cubicBezTo>
                  <a:cubicBezTo>
                    <a:pt x="802" y="163"/>
                    <a:pt x="802" y="163"/>
                    <a:pt x="802" y="163"/>
                  </a:cubicBezTo>
                  <a:cubicBezTo>
                    <a:pt x="800" y="171"/>
                    <a:pt x="800" y="171"/>
                    <a:pt x="800" y="171"/>
                  </a:cubicBezTo>
                  <a:moveTo>
                    <a:pt x="755" y="119"/>
                  </a:moveTo>
                  <a:cubicBezTo>
                    <a:pt x="769" y="136"/>
                    <a:pt x="769" y="136"/>
                    <a:pt x="769" y="136"/>
                  </a:cubicBezTo>
                  <a:cubicBezTo>
                    <a:pt x="783" y="154"/>
                    <a:pt x="783" y="154"/>
                    <a:pt x="783" y="154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5" y="150"/>
                    <a:pt x="785" y="150"/>
                    <a:pt x="785" y="150"/>
                  </a:cubicBezTo>
                  <a:cubicBezTo>
                    <a:pt x="779" y="143"/>
                    <a:pt x="779" y="143"/>
                    <a:pt x="779" y="143"/>
                  </a:cubicBezTo>
                  <a:cubicBezTo>
                    <a:pt x="782" y="134"/>
                    <a:pt x="782" y="134"/>
                    <a:pt x="782" y="134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4" y="118"/>
                    <a:pt x="774" y="118"/>
                    <a:pt x="774" y="118"/>
                  </a:cubicBezTo>
                  <a:cubicBezTo>
                    <a:pt x="773" y="118"/>
                    <a:pt x="773" y="118"/>
                    <a:pt x="773" y="118"/>
                  </a:cubicBezTo>
                  <a:cubicBezTo>
                    <a:pt x="766" y="113"/>
                    <a:pt x="766" y="113"/>
                    <a:pt x="766" y="113"/>
                  </a:cubicBezTo>
                  <a:cubicBezTo>
                    <a:pt x="755" y="119"/>
                    <a:pt x="755" y="119"/>
                    <a:pt x="755" y="119"/>
                  </a:cubicBezTo>
                  <a:moveTo>
                    <a:pt x="690" y="221"/>
                  </a:moveTo>
                  <a:cubicBezTo>
                    <a:pt x="726" y="240"/>
                    <a:pt x="726" y="240"/>
                    <a:pt x="726" y="240"/>
                  </a:cubicBezTo>
                  <a:cubicBezTo>
                    <a:pt x="739" y="246"/>
                    <a:pt x="739" y="246"/>
                    <a:pt x="739" y="246"/>
                  </a:cubicBezTo>
                  <a:cubicBezTo>
                    <a:pt x="737" y="236"/>
                    <a:pt x="737" y="236"/>
                    <a:pt x="737" y="236"/>
                  </a:cubicBezTo>
                  <a:cubicBezTo>
                    <a:pt x="737" y="226"/>
                    <a:pt x="737" y="226"/>
                    <a:pt x="737" y="226"/>
                  </a:cubicBezTo>
                  <a:cubicBezTo>
                    <a:pt x="705" y="204"/>
                    <a:pt x="705" y="204"/>
                    <a:pt x="705" y="204"/>
                  </a:cubicBezTo>
                  <a:cubicBezTo>
                    <a:pt x="694" y="208"/>
                    <a:pt x="694" y="208"/>
                    <a:pt x="694" y="208"/>
                  </a:cubicBezTo>
                  <a:cubicBezTo>
                    <a:pt x="690" y="221"/>
                    <a:pt x="690" y="221"/>
                    <a:pt x="690" y="221"/>
                  </a:cubicBezTo>
                  <a:moveTo>
                    <a:pt x="443" y="489"/>
                  </a:moveTo>
                  <a:cubicBezTo>
                    <a:pt x="446" y="496"/>
                    <a:pt x="446" y="496"/>
                    <a:pt x="446" y="496"/>
                  </a:cubicBezTo>
                  <a:cubicBezTo>
                    <a:pt x="459" y="499"/>
                    <a:pt x="459" y="499"/>
                    <a:pt x="459" y="499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52" y="489"/>
                    <a:pt x="452" y="489"/>
                    <a:pt x="452" y="489"/>
                  </a:cubicBezTo>
                  <a:cubicBezTo>
                    <a:pt x="443" y="489"/>
                    <a:pt x="443" y="489"/>
                    <a:pt x="443" y="489"/>
                  </a:cubicBezTo>
                  <a:moveTo>
                    <a:pt x="301" y="425"/>
                  </a:moveTo>
                  <a:cubicBezTo>
                    <a:pt x="293" y="426"/>
                    <a:pt x="293" y="426"/>
                    <a:pt x="293" y="426"/>
                  </a:cubicBezTo>
                  <a:cubicBezTo>
                    <a:pt x="306" y="439"/>
                    <a:pt x="306" y="439"/>
                    <a:pt x="306" y="439"/>
                  </a:cubicBezTo>
                  <a:cubicBezTo>
                    <a:pt x="316" y="437"/>
                    <a:pt x="316" y="437"/>
                    <a:pt x="316" y="437"/>
                  </a:cubicBezTo>
                  <a:cubicBezTo>
                    <a:pt x="301" y="425"/>
                    <a:pt x="301" y="425"/>
                    <a:pt x="301" y="425"/>
                  </a:cubicBezTo>
                  <a:moveTo>
                    <a:pt x="374" y="433"/>
                  </a:moveTo>
                  <a:cubicBezTo>
                    <a:pt x="368" y="438"/>
                    <a:pt x="368" y="438"/>
                    <a:pt x="368" y="438"/>
                  </a:cubicBezTo>
                  <a:cubicBezTo>
                    <a:pt x="368" y="440"/>
                    <a:pt x="368" y="440"/>
                    <a:pt x="368" y="440"/>
                  </a:cubicBezTo>
                  <a:cubicBezTo>
                    <a:pt x="374" y="453"/>
                    <a:pt x="374" y="453"/>
                    <a:pt x="374" y="453"/>
                  </a:cubicBezTo>
                  <a:cubicBezTo>
                    <a:pt x="355" y="453"/>
                    <a:pt x="355" y="453"/>
                    <a:pt x="355" y="453"/>
                  </a:cubicBezTo>
                  <a:cubicBezTo>
                    <a:pt x="357" y="458"/>
                    <a:pt x="357" y="458"/>
                    <a:pt x="357" y="458"/>
                  </a:cubicBezTo>
                  <a:cubicBezTo>
                    <a:pt x="390" y="472"/>
                    <a:pt x="390" y="472"/>
                    <a:pt x="390" y="472"/>
                  </a:cubicBezTo>
                  <a:cubicBezTo>
                    <a:pt x="399" y="471"/>
                    <a:pt x="399" y="471"/>
                    <a:pt x="399" y="471"/>
                  </a:cubicBezTo>
                  <a:cubicBezTo>
                    <a:pt x="423" y="479"/>
                    <a:pt x="423" y="479"/>
                    <a:pt x="423" y="479"/>
                  </a:cubicBezTo>
                  <a:cubicBezTo>
                    <a:pt x="423" y="474"/>
                    <a:pt x="423" y="474"/>
                    <a:pt x="423" y="474"/>
                  </a:cubicBezTo>
                  <a:cubicBezTo>
                    <a:pt x="402" y="447"/>
                    <a:pt x="402" y="447"/>
                    <a:pt x="402" y="447"/>
                  </a:cubicBezTo>
                  <a:cubicBezTo>
                    <a:pt x="389" y="445"/>
                    <a:pt x="389" y="445"/>
                    <a:pt x="389" y="445"/>
                  </a:cubicBezTo>
                  <a:cubicBezTo>
                    <a:pt x="374" y="433"/>
                    <a:pt x="374" y="433"/>
                    <a:pt x="374" y="433"/>
                  </a:cubicBezTo>
                  <a:moveTo>
                    <a:pt x="244" y="338"/>
                  </a:moveTo>
                  <a:cubicBezTo>
                    <a:pt x="248" y="346"/>
                    <a:pt x="248" y="346"/>
                    <a:pt x="248" y="346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4" y="359"/>
                    <a:pt x="284" y="359"/>
                    <a:pt x="284" y="359"/>
                  </a:cubicBezTo>
                  <a:cubicBezTo>
                    <a:pt x="301" y="373"/>
                    <a:pt x="301" y="373"/>
                    <a:pt x="301" y="373"/>
                  </a:cubicBezTo>
                  <a:cubicBezTo>
                    <a:pt x="313" y="373"/>
                    <a:pt x="313" y="373"/>
                    <a:pt x="313" y="373"/>
                  </a:cubicBezTo>
                  <a:cubicBezTo>
                    <a:pt x="313" y="387"/>
                    <a:pt x="313" y="387"/>
                    <a:pt x="313" y="387"/>
                  </a:cubicBezTo>
                  <a:cubicBezTo>
                    <a:pt x="314" y="388"/>
                    <a:pt x="314" y="388"/>
                    <a:pt x="314" y="38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12" y="400"/>
                    <a:pt x="312" y="400"/>
                    <a:pt x="312" y="400"/>
                  </a:cubicBezTo>
                  <a:cubicBezTo>
                    <a:pt x="312" y="407"/>
                    <a:pt x="312" y="407"/>
                    <a:pt x="312" y="407"/>
                  </a:cubicBezTo>
                  <a:cubicBezTo>
                    <a:pt x="351" y="424"/>
                    <a:pt x="351" y="424"/>
                    <a:pt x="351" y="424"/>
                  </a:cubicBezTo>
                  <a:cubicBezTo>
                    <a:pt x="359" y="417"/>
                    <a:pt x="359" y="417"/>
                    <a:pt x="359" y="417"/>
                  </a:cubicBezTo>
                  <a:cubicBezTo>
                    <a:pt x="331" y="386"/>
                    <a:pt x="331" y="386"/>
                    <a:pt x="331" y="386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44" y="338"/>
                    <a:pt x="244" y="338"/>
                    <a:pt x="244" y="338"/>
                  </a:cubicBezTo>
                </a:path>
              </a:pathLst>
            </a:custGeom>
            <a:solidFill>
              <a:srgbClr val="75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iSliďê">
              <a:extLst>
                <a:ext uri="{FF2B5EF4-FFF2-40B4-BE49-F238E27FC236}">
                  <a16:creationId xmlns:a16="http://schemas.microsoft.com/office/drawing/2014/main" id="{2D184DEE-D522-434E-8404-94CBBB7267EC}"/>
                </a:ext>
              </a:extLst>
            </p:cNvPr>
            <p:cNvSpPr/>
            <p:nvPr/>
          </p:nvSpPr>
          <p:spPr bwMode="auto">
            <a:xfrm>
              <a:off x="4796667" y="3968889"/>
              <a:ext cx="188294" cy="165793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3" y="0"/>
                    <a:pt x="26" y="4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iṩļîḋe">
              <a:extLst>
                <a:ext uri="{FF2B5EF4-FFF2-40B4-BE49-F238E27FC236}">
                  <a16:creationId xmlns:a16="http://schemas.microsoft.com/office/drawing/2014/main" id="{C222CB1F-CFBA-4222-8237-BD8F5E8F42AD}"/>
                </a:ext>
              </a:extLst>
            </p:cNvPr>
            <p:cNvSpPr/>
            <p:nvPr/>
          </p:nvSpPr>
          <p:spPr bwMode="auto">
            <a:xfrm>
              <a:off x="4958907" y="3989021"/>
              <a:ext cx="155135" cy="150398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4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ï$ḷïḑê">
              <a:extLst>
                <a:ext uri="{FF2B5EF4-FFF2-40B4-BE49-F238E27FC236}">
                  <a16:creationId xmlns:a16="http://schemas.microsoft.com/office/drawing/2014/main" id="{51F11200-6A4C-44BF-AACC-281E387E5277}"/>
                </a:ext>
              </a:extLst>
            </p:cNvPr>
            <p:cNvSpPr/>
            <p:nvPr/>
          </p:nvSpPr>
          <p:spPr bwMode="auto">
            <a:xfrm>
              <a:off x="5093910" y="3983100"/>
              <a:ext cx="143293" cy="133819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1" y="0"/>
                    <a:pt x="0" y="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ïSľíďé">
              <a:extLst>
                <a:ext uri="{FF2B5EF4-FFF2-40B4-BE49-F238E27FC236}">
                  <a16:creationId xmlns:a16="http://schemas.microsoft.com/office/drawing/2014/main" id="{35CBC37B-488F-4AE8-98FC-8D7B646B358A}"/>
                </a:ext>
              </a:extLst>
            </p:cNvPr>
            <p:cNvSpPr/>
            <p:nvPr/>
          </p:nvSpPr>
          <p:spPr bwMode="auto">
            <a:xfrm>
              <a:off x="5205228" y="3962967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ïŝľïḍé">
              <a:extLst>
                <a:ext uri="{FF2B5EF4-FFF2-40B4-BE49-F238E27FC236}">
                  <a16:creationId xmlns:a16="http://schemas.microsoft.com/office/drawing/2014/main" id="{F6951388-5B6E-40BE-94B6-BD5FFADECEB1}"/>
                </a:ext>
              </a:extLst>
            </p:cNvPr>
            <p:cNvSpPr/>
            <p:nvPr/>
          </p:nvSpPr>
          <p:spPr bwMode="auto">
            <a:xfrm>
              <a:off x="6647629" y="3912046"/>
              <a:ext cx="189478" cy="165793"/>
            </a:xfrm>
            <a:custGeom>
              <a:avLst/>
              <a:gdLst>
                <a:gd name="T0" fmla="*/ 26 w 92"/>
                <a:gd name="T1" fmla="*/ 3 h 81"/>
                <a:gd name="T2" fmla="*/ 35 w 92"/>
                <a:gd name="T3" fmla="*/ 67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6 h 81"/>
                <a:gd name="T10" fmla="*/ 32 w 92"/>
                <a:gd name="T11" fmla="*/ 13 h 81"/>
                <a:gd name="T12" fmla="*/ 26 w 92"/>
                <a:gd name="T1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3"/>
                  </a:moveTo>
                  <a:cubicBezTo>
                    <a:pt x="0" y="17"/>
                    <a:pt x="13" y="57"/>
                    <a:pt x="35" y="67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6"/>
                    <a:pt x="76" y="19"/>
                    <a:pt x="77" y="27"/>
                  </a:cubicBezTo>
                  <a:cubicBezTo>
                    <a:pt x="80" y="47"/>
                    <a:pt x="57" y="67"/>
                    <a:pt x="38" y="56"/>
                  </a:cubicBezTo>
                  <a:cubicBezTo>
                    <a:pt x="25" y="49"/>
                    <a:pt x="15" y="22"/>
                    <a:pt x="32" y="13"/>
                  </a:cubicBezTo>
                  <a:cubicBezTo>
                    <a:pt x="39" y="10"/>
                    <a:pt x="33" y="0"/>
                    <a:pt x="26" y="3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iś1îde">
              <a:extLst>
                <a:ext uri="{FF2B5EF4-FFF2-40B4-BE49-F238E27FC236}">
                  <a16:creationId xmlns:a16="http://schemas.microsoft.com/office/drawing/2014/main" id="{90324FE9-7259-4C7C-B922-A4906CBDCEA1}"/>
                </a:ext>
              </a:extLst>
            </p:cNvPr>
            <p:cNvSpPr/>
            <p:nvPr/>
          </p:nvSpPr>
          <p:spPr bwMode="auto">
            <a:xfrm>
              <a:off x="6809871" y="3929810"/>
              <a:ext cx="156319" cy="149214"/>
            </a:xfrm>
            <a:custGeom>
              <a:avLst/>
              <a:gdLst>
                <a:gd name="T0" fmla="*/ 5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5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5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5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8"/>
                    <a:pt x="6" y="4"/>
                    <a:pt x="5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iṡlïďe">
              <a:extLst>
                <a:ext uri="{FF2B5EF4-FFF2-40B4-BE49-F238E27FC236}">
                  <a16:creationId xmlns:a16="http://schemas.microsoft.com/office/drawing/2014/main" id="{FBCF1CE2-9EAF-402B-A2C1-496CE4E082F7}"/>
                </a:ext>
              </a:extLst>
            </p:cNvPr>
            <p:cNvSpPr/>
            <p:nvPr/>
          </p:nvSpPr>
          <p:spPr bwMode="auto">
            <a:xfrm>
              <a:off x="6946057" y="3926257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îsḻîdè">
              <a:extLst>
                <a:ext uri="{FF2B5EF4-FFF2-40B4-BE49-F238E27FC236}">
                  <a16:creationId xmlns:a16="http://schemas.microsoft.com/office/drawing/2014/main" id="{80AD269A-39AE-45FE-ACD2-9EF3E84F5285}"/>
                </a:ext>
              </a:extLst>
            </p:cNvPr>
            <p:cNvSpPr/>
            <p:nvPr/>
          </p:nvSpPr>
          <p:spPr bwMode="auto">
            <a:xfrm>
              <a:off x="7056191" y="3904941"/>
              <a:ext cx="156319" cy="148030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8 h 72"/>
                <a:gd name="T4" fmla="*/ 73 w 76"/>
                <a:gd name="T5" fmla="*/ 7 h 72"/>
                <a:gd name="T6" fmla="*/ 61 w 76"/>
                <a:gd name="T7" fmla="*/ 7 h 72"/>
                <a:gd name="T8" fmla="*/ 44 w 76"/>
                <a:gd name="T9" fmla="*/ 57 h 72"/>
                <a:gd name="T10" fmla="*/ 14 w 76"/>
                <a:gd name="T11" fmla="*/ 24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6"/>
                    <a:pt x="20" y="72"/>
                    <a:pt x="44" y="68"/>
                  </a:cubicBezTo>
                  <a:cubicBezTo>
                    <a:pt x="73" y="65"/>
                    <a:pt x="76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4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2" y="17"/>
                    <a:pt x="0" y="20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î$ľiḋe">
              <a:extLst>
                <a:ext uri="{FF2B5EF4-FFF2-40B4-BE49-F238E27FC236}">
                  <a16:creationId xmlns:a16="http://schemas.microsoft.com/office/drawing/2014/main" id="{2DED4E7D-7261-4600-ACD0-5233F7310BA5}"/>
                </a:ext>
              </a:extLst>
            </p:cNvPr>
            <p:cNvSpPr/>
            <p:nvPr/>
          </p:nvSpPr>
          <p:spPr bwMode="auto">
            <a:xfrm>
              <a:off x="6310122" y="3598222"/>
              <a:ext cx="188294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4 h 82"/>
                <a:gd name="T6" fmla="*/ 77 w 92"/>
                <a:gd name="T7" fmla="*/ 27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îš1îḋè">
              <a:extLst>
                <a:ext uri="{FF2B5EF4-FFF2-40B4-BE49-F238E27FC236}">
                  <a16:creationId xmlns:a16="http://schemas.microsoft.com/office/drawing/2014/main" id="{86C3CDBF-5C63-4777-B8CF-109A800107A1}"/>
                </a:ext>
              </a:extLst>
            </p:cNvPr>
            <p:cNvSpPr/>
            <p:nvPr/>
          </p:nvSpPr>
          <p:spPr bwMode="auto">
            <a:xfrm>
              <a:off x="6472363" y="3618355"/>
              <a:ext cx="155135" cy="150398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íś1ïḍê">
              <a:extLst>
                <a:ext uri="{FF2B5EF4-FFF2-40B4-BE49-F238E27FC236}">
                  <a16:creationId xmlns:a16="http://schemas.microsoft.com/office/drawing/2014/main" id="{D72AAF61-CC91-473A-B10D-FB54B9475B32}"/>
                </a:ext>
              </a:extLst>
            </p:cNvPr>
            <p:cNvSpPr/>
            <p:nvPr/>
          </p:nvSpPr>
          <p:spPr bwMode="auto">
            <a:xfrm>
              <a:off x="6607366" y="3614803"/>
              <a:ext cx="143293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2"/>
                    <a:pt x="57" y="42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0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iṡ1îḓè">
              <a:extLst>
                <a:ext uri="{FF2B5EF4-FFF2-40B4-BE49-F238E27FC236}">
                  <a16:creationId xmlns:a16="http://schemas.microsoft.com/office/drawing/2014/main" id="{1B5240A8-0B49-4361-A8BF-A38399C6EAEE}"/>
                </a:ext>
              </a:extLst>
            </p:cNvPr>
            <p:cNvSpPr/>
            <p:nvPr/>
          </p:nvSpPr>
          <p:spPr bwMode="auto">
            <a:xfrm>
              <a:off x="6717500" y="3592302"/>
              <a:ext cx="153951" cy="146845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9 h 72"/>
                <a:gd name="T4" fmla="*/ 73 w 75"/>
                <a:gd name="T5" fmla="*/ 8 h 72"/>
                <a:gd name="T6" fmla="*/ 61 w 75"/>
                <a:gd name="T7" fmla="*/ 8 h 72"/>
                <a:gd name="T8" fmla="*/ 43 w 75"/>
                <a:gd name="T9" fmla="*/ 57 h 72"/>
                <a:gd name="T10" fmla="*/ 14 w 75"/>
                <a:gd name="T11" fmla="*/ 25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7"/>
                    <a:pt x="20" y="72"/>
                    <a:pt x="43" y="69"/>
                  </a:cubicBezTo>
                  <a:cubicBezTo>
                    <a:pt x="73" y="65"/>
                    <a:pt x="75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3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îş1iḓê">
              <a:extLst>
                <a:ext uri="{FF2B5EF4-FFF2-40B4-BE49-F238E27FC236}">
                  <a16:creationId xmlns:a16="http://schemas.microsoft.com/office/drawing/2014/main" id="{9DF19902-9388-418E-92E7-C371BD262D26}"/>
                </a:ext>
              </a:extLst>
            </p:cNvPr>
            <p:cNvSpPr/>
            <p:nvPr/>
          </p:nvSpPr>
          <p:spPr bwMode="auto">
            <a:xfrm>
              <a:off x="6975663" y="3297427"/>
              <a:ext cx="153951" cy="148030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8 h 72"/>
                <a:gd name="T4" fmla="*/ 73 w 75"/>
                <a:gd name="T5" fmla="*/ 7 h 72"/>
                <a:gd name="T6" fmla="*/ 61 w 75"/>
                <a:gd name="T7" fmla="*/ 7 h 72"/>
                <a:gd name="T8" fmla="*/ 43 w 75"/>
                <a:gd name="T9" fmla="*/ 57 h 72"/>
                <a:gd name="T10" fmla="*/ 14 w 75"/>
                <a:gd name="T11" fmla="*/ 24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6"/>
                    <a:pt x="19" y="72"/>
                    <a:pt x="43" y="68"/>
                  </a:cubicBezTo>
                  <a:cubicBezTo>
                    <a:pt x="73" y="65"/>
                    <a:pt x="75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3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1" y="17"/>
                    <a:pt x="0" y="20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î$ļiḍe">
              <a:extLst>
                <a:ext uri="{FF2B5EF4-FFF2-40B4-BE49-F238E27FC236}">
                  <a16:creationId xmlns:a16="http://schemas.microsoft.com/office/drawing/2014/main" id="{2F4DC7E8-6B2B-4E73-85D1-47D3D4CF8567}"/>
                </a:ext>
              </a:extLst>
            </p:cNvPr>
            <p:cNvSpPr/>
            <p:nvPr/>
          </p:nvSpPr>
          <p:spPr bwMode="auto">
            <a:xfrm>
              <a:off x="4825089" y="3715463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20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íS1ïdè">
              <a:extLst>
                <a:ext uri="{FF2B5EF4-FFF2-40B4-BE49-F238E27FC236}">
                  <a16:creationId xmlns:a16="http://schemas.microsoft.com/office/drawing/2014/main" id="{CEA50EC7-DD6F-41D8-9705-A65ADD205CBF}"/>
                </a:ext>
              </a:extLst>
            </p:cNvPr>
            <p:cNvSpPr/>
            <p:nvPr/>
          </p:nvSpPr>
          <p:spPr bwMode="auto">
            <a:xfrm>
              <a:off x="4936407" y="3692962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iṡ1ïḍé">
              <a:extLst>
                <a:ext uri="{FF2B5EF4-FFF2-40B4-BE49-F238E27FC236}">
                  <a16:creationId xmlns:a16="http://schemas.microsoft.com/office/drawing/2014/main" id="{7C2992EA-E0A6-4915-8BE5-7DE3C243BF22}"/>
                </a:ext>
              </a:extLst>
            </p:cNvPr>
            <p:cNvSpPr/>
            <p:nvPr/>
          </p:nvSpPr>
          <p:spPr bwMode="auto">
            <a:xfrm>
              <a:off x="5241940" y="3732042"/>
              <a:ext cx="151582" cy="135003"/>
            </a:xfrm>
            <a:custGeom>
              <a:avLst/>
              <a:gdLst>
                <a:gd name="T0" fmla="*/ 1 w 74"/>
                <a:gd name="T1" fmla="*/ 20 h 66"/>
                <a:gd name="T2" fmla="*/ 36 w 74"/>
                <a:gd name="T3" fmla="*/ 66 h 66"/>
                <a:gd name="T4" fmla="*/ 74 w 74"/>
                <a:gd name="T5" fmla="*/ 9 h 66"/>
                <a:gd name="T6" fmla="*/ 62 w 74"/>
                <a:gd name="T7" fmla="*/ 8 h 66"/>
                <a:gd name="T8" fmla="*/ 38 w 74"/>
                <a:gd name="T9" fmla="*/ 54 h 66"/>
                <a:gd name="T10" fmla="*/ 13 w 74"/>
                <a:gd name="T11" fmla="*/ 18 h 66"/>
                <a:gd name="T12" fmla="*/ 1 w 74"/>
                <a:gd name="T1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6">
                  <a:moveTo>
                    <a:pt x="1" y="20"/>
                  </a:moveTo>
                  <a:cubicBezTo>
                    <a:pt x="5" y="39"/>
                    <a:pt x="12" y="66"/>
                    <a:pt x="36" y="66"/>
                  </a:cubicBezTo>
                  <a:cubicBezTo>
                    <a:pt x="66" y="66"/>
                    <a:pt x="73" y="33"/>
                    <a:pt x="74" y="9"/>
                  </a:cubicBezTo>
                  <a:cubicBezTo>
                    <a:pt x="74" y="2"/>
                    <a:pt x="62" y="0"/>
                    <a:pt x="62" y="8"/>
                  </a:cubicBezTo>
                  <a:cubicBezTo>
                    <a:pt x="62" y="24"/>
                    <a:pt x="60" y="53"/>
                    <a:pt x="38" y="54"/>
                  </a:cubicBezTo>
                  <a:cubicBezTo>
                    <a:pt x="20" y="56"/>
                    <a:pt x="15" y="31"/>
                    <a:pt x="13" y="18"/>
                  </a:cubicBezTo>
                  <a:cubicBezTo>
                    <a:pt x="12" y="11"/>
                    <a:pt x="0" y="12"/>
                    <a:pt x="1" y="20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iŝļïḑé">
              <a:extLst>
                <a:ext uri="{FF2B5EF4-FFF2-40B4-BE49-F238E27FC236}">
                  <a16:creationId xmlns:a16="http://schemas.microsoft.com/office/drawing/2014/main" id="{9DD2E10C-4E3B-47D2-9975-AAC8F89656A0}"/>
                </a:ext>
              </a:extLst>
            </p:cNvPr>
            <p:cNvSpPr/>
            <p:nvPr/>
          </p:nvSpPr>
          <p:spPr bwMode="auto">
            <a:xfrm>
              <a:off x="6114722" y="5449185"/>
              <a:ext cx="189478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5 h 82"/>
                <a:gd name="T6" fmla="*/ 77 w 92"/>
                <a:gd name="T7" fmla="*/ 28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5"/>
                  </a:cubicBezTo>
                  <a:cubicBezTo>
                    <a:pt x="87" y="17"/>
                    <a:pt x="76" y="20"/>
                    <a:pt x="77" y="28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1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ísľiḍe">
              <a:extLst>
                <a:ext uri="{FF2B5EF4-FFF2-40B4-BE49-F238E27FC236}">
                  <a16:creationId xmlns:a16="http://schemas.microsoft.com/office/drawing/2014/main" id="{35C8166C-295B-4F59-9FD3-20F497722498}"/>
                </a:ext>
              </a:extLst>
            </p:cNvPr>
            <p:cNvSpPr/>
            <p:nvPr/>
          </p:nvSpPr>
          <p:spPr bwMode="auto">
            <a:xfrm>
              <a:off x="6276963" y="5469317"/>
              <a:ext cx="156319" cy="149214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iś1idê">
              <a:extLst>
                <a:ext uri="{FF2B5EF4-FFF2-40B4-BE49-F238E27FC236}">
                  <a16:creationId xmlns:a16="http://schemas.microsoft.com/office/drawing/2014/main" id="{EB0A557F-1BCE-40E0-B8BF-F0CB91754213}"/>
                </a:ext>
              </a:extLst>
            </p:cNvPr>
            <p:cNvSpPr/>
            <p:nvPr/>
          </p:nvSpPr>
          <p:spPr bwMode="auto">
            <a:xfrm>
              <a:off x="6411966" y="5465764"/>
              <a:ext cx="144477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3"/>
                    <a:pt x="57" y="43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îśḻïḍè">
              <a:extLst>
                <a:ext uri="{FF2B5EF4-FFF2-40B4-BE49-F238E27FC236}">
                  <a16:creationId xmlns:a16="http://schemas.microsoft.com/office/drawing/2014/main" id="{BAACDC2A-C70B-4378-8007-EB5269D6EA23}"/>
                </a:ext>
              </a:extLst>
            </p:cNvPr>
            <p:cNvSpPr/>
            <p:nvPr/>
          </p:nvSpPr>
          <p:spPr bwMode="auto">
            <a:xfrm>
              <a:off x="6523284" y="5443263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ï$lîḍè">
              <a:extLst>
                <a:ext uri="{FF2B5EF4-FFF2-40B4-BE49-F238E27FC236}">
                  <a16:creationId xmlns:a16="http://schemas.microsoft.com/office/drawing/2014/main" id="{26291A4C-4450-40A0-AE19-88097C7F3605}"/>
                </a:ext>
              </a:extLst>
            </p:cNvPr>
            <p:cNvSpPr/>
            <p:nvPr/>
          </p:nvSpPr>
          <p:spPr bwMode="auto">
            <a:xfrm>
              <a:off x="4712586" y="4772986"/>
              <a:ext cx="190663" cy="165793"/>
            </a:xfrm>
            <a:custGeom>
              <a:avLst/>
              <a:gdLst>
                <a:gd name="T0" fmla="*/ 26 w 93"/>
                <a:gd name="T1" fmla="*/ 4 h 81"/>
                <a:gd name="T2" fmla="*/ 35 w 93"/>
                <a:gd name="T3" fmla="*/ 68 h 81"/>
                <a:gd name="T4" fmla="*/ 89 w 93"/>
                <a:gd name="T5" fmla="*/ 24 h 81"/>
                <a:gd name="T6" fmla="*/ 77 w 93"/>
                <a:gd name="T7" fmla="*/ 27 h 81"/>
                <a:gd name="T8" fmla="*/ 39 w 93"/>
                <a:gd name="T9" fmla="*/ 57 h 81"/>
                <a:gd name="T10" fmla="*/ 32 w 93"/>
                <a:gd name="T11" fmla="*/ 14 h 81"/>
                <a:gd name="T12" fmla="*/ 26 w 93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4" y="81"/>
                    <a:pt x="93" y="52"/>
                    <a:pt x="89" y="24"/>
                  </a:cubicBezTo>
                  <a:cubicBezTo>
                    <a:pt x="88" y="17"/>
                    <a:pt x="76" y="20"/>
                    <a:pt x="77" y="27"/>
                  </a:cubicBezTo>
                  <a:cubicBezTo>
                    <a:pt x="80" y="47"/>
                    <a:pt x="58" y="67"/>
                    <a:pt x="39" y="57"/>
                  </a:cubicBezTo>
                  <a:cubicBezTo>
                    <a:pt x="26" y="50"/>
                    <a:pt x="15" y="23"/>
                    <a:pt x="32" y="14"/>
                  </a:cubicBezTo>
                  <a:cubicBezTo>
                    <a:pt x="39" y="10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iṧļíde">
              <a:extLst>
                <a:ext uri="{FF2B5EF4-FFF2-40B4-BE49-F238E27FC236}">
                  <a16:creationId xmlns:a16="http://schemas.microsoft.com/office/drawing/2014/main" id="{5F8A4FE8-67EF-41B6-98EB-0C71D239AD49}"/>
                </a:ext>
              </a:extLst>
            </p:cNvPr>
            <p:cNvSpPr/>
            <p:nvPr/>
          </p:nvSpPr>
          <p:spPr bwMode="auto">
            <a:xfrm>
              <a:off x="4877195" y="4794301"/>
              <a:ext cx="155135" cy="149214"/>
            </a:xfrm>
            <a:custGeom>
              <a:avLst/>
              <a:gdLst>
                <a:gd name="T0" fmla="*/ 4 w 76"/>
                <a:gd name="T1" fmla="*/ 11 h 73"/>
                <a:gd name="T2" fmla="*/ 37 w 76"/>
                <a:gd name="T3" fmla="*/ 66 h 73"/>
                <a:gd name="T4" fmla="*/ 75 w 76"/>
                <a:gd name="T5" fmla="*/ 8 h 73"/>
                <a:gd name="T6" fmla="*/ 63 w 76"/>
                <a:gd name="T7" fmla="*/ 8 h 73"/>
                <a:gd name="T8" fmla="*/ 37 w 76"/>
                <a:gd name="T9" fmla="*/ 53 h 73"/>
                <a:gd name="T10" fmla="*/ 15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7" y="66"/>
                  </a:cubicBezTo>
                  <a:cubicBezTo>
                    <a:pt x="70" y="73"/>
                    <a:pt x="76" y="31"/>
                    <a:pt x="75" y="8"/>
                  </a:cubicBezTo>
                  <a:cubicBezTo>
                    <a:pt x="75" y="0"/>
                    <a:pt x="63" y="0"/>
                    <a:pt x="63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1" y="48"/>
                    <a:pt x="12" y="30"/>
                    <a:pt x="15" y="15"/>
                  </a:cubicBezTo>
                  <a:cubicBezTo>
                    <a:pt x="17" y="7"/>
                    <a:pt x="5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iṣḷïḓè">
              <a:extLst>
                <a:ext uri="{FF2B5EF4-FFF2-40B4-BE49-F238E27FC236}">
                  <a16:creationId xmlns:a16="http://schemas.microsoft.com/office/drawing/2014/main" id="{11FCB30B-4BD0-4D20-B03F-A2BA6AA6928B}"/>
                </a:ext>
              </a:extLst>
            </p:cNvPr>
            <p:cNvSpPr/>
            <p:nvPr/>
          </p:nvSpPr>
          <p:spPr bwMode="auto">
            <a:xfrm>
              <a:off x="5012198" y="4788382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0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0" y="65"/>
                    <a:pt x="40" y="62"/>
                  </a:cubicBezTo>
                  <a:cubicBezTo>
                    <a:pt x="64" y="59"/>
                    <a:pt x="70" y="30"/>
                    <a:pt x="70" y="11"/>
                  </a:cubicBezTo>
                  <a:cubicBezTo>
                    <a:pt x="69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ï$ļïḓê">
              <a:extLst>
                <a:ext uri="{FF2B5EF4-FFF2-40B4-BE49-F238E27FC236}">
                  <a16:creationId xmlns:a16="http://schemas.microsoft.com/office/drawing/2014/main" id="{B82579CE-CD36-4B18-ABE4-599C9A68D168}"/>
                </a:ext>
              </a:extLst>
            </p:cNvPr>
            <p:cNvSpPr/>
            <p:nvPr/>
          </p:nvSpPr>
          <p:spPr bwMode="auto">
            <a:xfrm>
              <a:off x="6902240" y="4938779"/>
              <a:ext cx="188294" cy="166978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išliḋe">
              <a:extLst>
                <a:ext uri="{FF2B5EF4-FFF2-40B4-BE49-F238E27FC236}">
                  <a16:creationId xmlns:a16="http://schemas.microsoft.com/office/drawing/2014/main" id="{A6DC6EBA-257C-4E7E-B30A-BDA57E1D6C79}"/>
                </a:ext>
              </a:extLst>
            </p:cNvPr>
            <p:cNvSpPr/>
            <p:nvPr/>
          </p:nvSpPr>
          <p:spPr bwMode="auto">
            <a:xfrm>
              <a:off x="7064480" y="4960094"/>
              <a:ext cx="156319" cy="149214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7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ïṡlidè">
              <a:extLst>
                <a:ext uri="{FF2B5EF4-FFF2-40B4-BE49-F238E27FC236}">
                  <a16:creationId xmlns:a16="http://schemas.microsoft.com/office/drawing/2014/main" id="{D43B6EA1-A348-43F6-9911-9C6C5A942AD0}"/>
                </a:ext>
              </a:extLst>
            </p:cNvPr>
            <p:cNvSpPr/>
            <p:nvPr/>
          </p:nvSpPr>
          <p:spPr bwMode="auto">
            <a:xfrm>
              <a:off x="7199483" y="4954175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íṥḷiďé">
              <a:extLst>
                <a:ext uri="{FF2B5EF4-FFF2-40B4-BE49-F238E27FC236}">
                  <a16:creationId xmlns:a16="http://schemas.microsoft.com/office/drawing/2014/main" id="{31DFDFEA-C6AD-4FE0-8A38-F5BDA3683BE2}"/>
                </a:ext>
              </a:extLst>
            </p:cNvPr>
            <p:cNvSpPr/>
            <p:nvPr/>
          </p:nvSpPr>
          <p:spPr bwMode="auto">
            <a:xfrm>
              <a:off x="6403676" y="4814434"/>
              <a:ext cx="29606" cy="22501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îṧlïdè">
              <a:extLst>
                <a:ext uri="{FF2B5EF4-FFF2-40B4-BE49-F238E27FC236}">
                  <a16:creationId xmlns:a16="http://schemas.microsoft.com/office/drawing/2014/main" id="{9BB54DC8-AAE3-4C22-99BD-C982A34F0CCA}"/>
                </a:ext>
              </a:extLst>
            </p:cNvPr>
            <p:cNvSpPr/>
            <p:nvPr/>
          </p:nvSpPr>
          <p:spPr bwMode="auto">
            <a:xfrm>
              <a:off x="5725109" y="5112862"/>
              <a:ext cx="33159" cy="27238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iṧľîdè">
              <a:extLst>
                <a:ext uri="{FF2B5EF4-FFF2-40B4-BE49-F238E27FC236}">
                  <a16:creationId xmlns:a16="http://schemas.microsoft.com/office/drawing/2014/main" id="{A994948E-E5B2-45B3-9FB3-5EFBB29797E5}"/>
                </a:ext>
              </a:extLst>
            </p:cNvPr>
            <p:cNvSpPr/>
            <p:nvPr/>
          </p:nvSpPr>
          <p:spPr bwMode="auto">
            <a:xfrm>
              <a:off x="7204220" y="2515831"/>
              <a:ext cx="76976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ïsľîḑè">
              <a:extLst>
                <a:ext uri="{FF2B5EF4-FFF2-40B4-BE49-F238E27FC236}">
                  <a16:creationId xmlns:a16="http://schemas.microsoft.com/office/drawing/2014/main" id="{B5D8D40B-3542-44A4-B2A6-BDD735685ACA}"/>
                </a:ext>
              </a:extLst>
            </p:cNvPr>
            <p:cNvSpPr/>
            <p:nvPr/>
          </p:nvSpPr>
          <p:spPr bwMode="auto">
            <a:xfrm>
              <a:off x="7058559" y="2572674"/>
              <a:ext cx="78160" cy="80528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7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işļíḑé">
              <a:extLst>
                <a:ext uri="{FF2B5EF4-FFF2-40B4-BE49-F238E27FC236}">
                  <a16:creationId xmlns:a16="http://schemas.microsoft.com/office/drawing/2014/main" id="{0B19FDD9-B54E-45FF-8383-5729EAD5E539}"/>
                </a:ext>
              </a:extLst>
            </p:cNvPr>
            <p:cNvSpPr/>
            <p:nvPr/>
          </p:nvSpPr>
          <p:spPr bwMode="auto">
            <a:xfrm>
              <a:off x="6961453" y="269346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ïSļíḑè">
              <a:extLst>
                <a:ext uri="{FF2B5EF4-FFF2-40B4-BE49-F238E27FC236}">
                  <a16:creationId xmlns:a16="http://schemas.microsoft.com/office/drawing/2014/main" id="{5656BBCA-9B77-4A19-8F97-31616B0C855A}"/>
                </a:ext>
              </a:extLst>
            </p:cNvPr>
            <p:cNvSpPr/>
            <p:nvPr/>
          </p:nvSpPr>
          <p:spPr bwMode="auto">
            <a:xfrm>
              <a:off x="6938952" y="2847417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îṥlïdê">
              <a:extLst>
                <a:ext uri="{FF2B5EF4-FFF2-40B4-BE49-F238E27FC236}">
                  <a16:creationId xmlns:a16="http://schemas.microsoft.com/office/drawing/2014/main" id="{1ABB7EE2-4638-42BE-BCD0-ECC1DFB1C647}"/>
                </a:ext>
              </a:extLst>
            </p:cNvPr>
            <p:cNvSpPr/>
            <p:nvPr/>
          </p:nvSpPr>
          <p:spPr bwMode="auto">
            <a:xfrm>
              <a:off x="6996980" y="299189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íśḻïďè">
              <a:extLst>
                <a:ext uri="{FF2B5EF4-FFF2-40B4-BE49-F238E27FC236}">
                  <a16:creationId xmlns:a16="http://schemas.microsoft.com/office/drawing/2014/main" id="{D910C395-6000-4C40-9E94-8B6BB0D6130F}"/>
                </a:ext>
              </a:extLst>
            </p:cNvPr>
            <p:cNvSpPr/>
            <p:nvPr/>
          </p:nvSpPr>
          <p:spPr bwMode="auto">
            <a:xfrm>
              <a:off x="7117772" y="3089002"/>
              <a:ext cx="78160" cy="79344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6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6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î$lïḋê">
              <a:extLst>
                <a:ext uri="{FF2B5EF4-FFF2-40B4-BE49-F238E27FC236}">
                  <a16:creationId xmlns:a16="http://schemas.microsoft.com/office/drawing/2014/main" id="{D5EA492B-4456-4188-9DDD-380D62DC5F8E}"/>
                </a:ext>
              </a:extLst>
            </p:cNvPr>
            <p:cNvSpPr/>
            <p:nvPr/>
          </p:nvSpPr>
          <p:spPr bwMode="auto">
            <a:xfrm>
              <a:off x="7271722" y="3111502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ïš1iḋe">
              <a:extLst>
                <a:ext uri="{FF2B5EF4-FFF2-40B4-BE49-F238E27FC236}">
                  <a16:creationId xmlns:a16="http://schemas.microsoft.com/office/drawing/2014/main" id="{ABD832BD-17CA-49F9-82C1-43AC8830C179}"/>
                </a:ext>
              </a:extLst>
            </p:cNvPr>
            <p:cNvSpPr/>
            <p:nvPr/>
          </p:nvSpPr>
          <p:spPr bwMode="auto">
            <a:xfrm>
              <a:off x="7412646" y="305347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i$lîdê">
              <a:extLst>
                <a:ext uri="{FF2B5EF4-FFF2-40B4-BE49-F238E27FC236}">
                  <a16:creationId xmlns:a16="http://schemas.microsoft.com/office/drawing/2014/main" id="{D0C8BA60-09A0-43DE-BE0D-33D697163DA8}"/>
                </a:ext>
              </a:extLst>
            </p:cNvPr>
            <p:cNvSpPr/>
            <p:nvPr/>
          </p:nvSpPr>
          <p:spPr bwMode="auto">
            <a:xfrm>
              <a:off x="7510939" y="2931498"/>
              <a:ext cx="78160" cy="81713"/>
            </a:xfrm>
            <a:custGeom>
              <a:avLst/>
              <a:gdLst>
                <a:gd name="T0" fmla="*/ 20 w 38"/>
                <a:gd name="T1" fmla="*/ 40 h 40"/>
                <a:gd name="T2" fmla="*/ 0 w 38"/>
                <a:gd name="T3" fmla="*/ 24 h 40"/>
                <a:gd name="T4" fmla="*/ 18 w 38"/>
                <a:gd name="T5" fmla="*/ 1 h 40"/>
                <a:gd name="T6" fmla="*/ 38 w 38"/>
                <a:gd name="T7" fmla="*/ 17 h 40"/>
                <a:gd name="T8" fmla="*/ 20 w 3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2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40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ïṧlidè">
              <a:extLst>
                <a:ext uri="{FF2B5EF4-FFF2-40B4-BE49-F238E27FC236}">
                  <a16:creationId xmlns:a16="http://schemas.microsoft.com/office/drawing/2014/main" id="{EAB239EE-8D7C-43E0-94BC-E7D674828982}"/>
                </a:ext>
              </a:extLst>
            </p:cNvPr>
            <p:cNvSpPr/>
            <p:nvPr/>
          </p:nvSpPr>
          <p:spPr bwMode="auto">
            <a:xfrm>
              <a:off x="7359357" y="2535963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iSḻídè">
              <a:extLst>
                <a:ext uri="{FF2B5EF4-FFF2-40B4-BE49-F238E27FC236}">
                  <a16:creationId xmlns:a16="http://schemas.microsoft.com/office/drawing/2014/main" id="{ADAF998C-3393-4E84-A553-33360EBCE26F}"/>
                </a:ext>
              </a:extLst>
            </p:cNvPr>
            <p:cNvSpPr/>
            <p:nvPr/>
          </p:nvSpPr>
          <p:spPr bwMode="auto">
            <a:xfrm>
              <a:off x="7480149" y="263188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î$ḻiḓè">
              <a:extLst>
                <a:ext uri="{FF2B5EF4-FFF2-40B4-BE49-F238E27FC236}">
                  <a16:creationId xmlns:a16="http://schemas.microsoft.com/office/drawing/2014/main" id="{924E6242-DA5A-42C5-8453-A6E694160E84}"/>
                </a:ext>
              </a:extLst>
            </p:cNvPr>
            <p:cNvSpPr/>
            <p:nvPr/>
          </p:nvSpPr>
          <p:spPr bwMode="auto">
            <a:xfrm>
              <a:off x="7535808" y="2779916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íSḷîḍé">
              <a:extLst>
                <a:ext uri="{FF2B5EF4-FFF2-40B4-BE49-F238E27FC236}">
                  <a16:creationId xmlns:a16="http://schemas.microsoft.com/office/drawing/2014/main" id="{2A5C6782-C678-47CF-9F39-986EDA0A0E4D}"/>
                </a:ext>
              </a:extLst>
            </p:cNvPr>
            <p:cNvSpPr/>
            <p:nvPr/>
          </p:nvSpPr>
          <p:spPr bwMode="auto">
            <a:xfrm>
              <a:off x="6980401" y="2552543"/>
              <a:ext cx="596855" cy="598040"/>
            </a:xfrm>
            <a:custGeom>
              <a:avLst/>
              <a:gdLst>
                <a:gd name="T0" fmla="*/ 277 w 504"/>
                <a:gd name="T1" fmla="*/ 268 h 505"/>
                <a:gd name="T2" fmla="*/ 486 w 504"/>
                <a:gd name="T3" fmla="*/ 349 h 505"/>
                <a:gd name="T4" fmla="*/ 502 w 504"/>
                <a:gd name="T5" fmla="*/ 294 h 505"/>
                <a:gd name="T6" fmla="*/ 282 w 504"/>
                <a:gd name="T7" fmla="*/ 252 h 505"/>
                <a:gd name="T8" fmla="*/ 504 w 504"/>
                <a:gd name="T9" fmla="*/ 219 h 505"/>
                <a:gd name="T10" fmla="*/ 490 w 504"/>
                <a:gd name="T11" fmla="*/ 162 h 505"/>
                <a:gd name="T12" fmla="*/ 279 w 504"/>
                <a:gd name="T13" fmla="*/ 238 h 505"/>
                <a:gd name="T14" fmla="*/ 454 w 504"/>
                <a:gd name="T15" fmla="*/ 98 h 505"/>
                <a:gd name="T16" fmla="*/ 412 w 504"/>
                <a:gd name="T17" fmla="*/ 57 h 505"/>
                <a:gd name="T18" fmla="*/ 268 w 504"/>
                <a:gd name="T19" fmla="*/ 226 h 505"/>
                <a:gd name="T20" fmla="*/ 350 w 504"/>
                <a:gd name="T21" fmla="*/ 19 h 505"/>
                <a:gd name="T22" fmla="*/ 293 w 504"/>
                <a:gd name="T23" fmla="*/ 2 h 505"/>
                <a:gd name="T24" fmla="*/ 253 w 504"/>
                <a:gd name="T25" fmla="*/ 223 h 505"/>
                <a:gd name="T26" fmla="*/ 220 w 504"/>
                <a:gd name="T27" fmla="*/ 2 h 505"/>
                <a:gd name="T28" fmla="*/ 163 w 504"/>
                <a:gd name="T29" fmla="*/ 15 h 505"/>
                <a:gd name="T30" fmla="*/ 237 w 504"/>
                <a:gd name="T31" fmla="*/ 226 h 505"/>
                <a:gd name="T32" fmla="*/ 99 w 504"/>
                <a:gd name="T33" fmla="*/ 52 h 505"/>
                <a:gd name="T34" fmla="*/ 55 w 504"/>
                <a:gd name="T35" fmla="*/ 91 h 505"/>
                <a:gd name="T36" fmla="*/ 227 w 504"/>
                <a:gd name="T37" fmla="*/ 237 h 505"/>
                <a:gd name="T38" fmla="*/ 19 w 504"/>
                <a:gd name="T39" fmla="*/ 155 h 505"/>
                <a:gd name="T40" fmla="*/ 2 w 504"/>
                <a:gd name="T41" fmla="*/ 211 h 505"/>
                <a:gd name="T42" fmla="*/ 223 w 504"/>
                <a:gd name="T43" fmla="*/ 252 h 505"/>
                <a:gd name="T44" fmla="*/ 2 w 504"/>
                <a:gd name="T45" fmla="*/ 285 h 505"/>
                <a:gd name="T46" fmla="*/ 16 w 504"/>
                <a:gd name="T47" fmla="*/ 342 h 505"/>
                <a:gd name="T48" fmla="*/ 227 w 504"/>
                <a:gd name="T49" fmla="*/ 266 h 505"/>
                <a:gd name="T50" fmla="*/ 50 w 504"/>
                <a:gd name="T51" fmla="*/ 406 h 505"/>
                <a:gd name="T52" fmla="*/ 92 w 504"/>
                <a:gd name="T53" fmla="*/ 448 h 505"/>
                <a:gd name="T54" fmla="*/ 237 w 504"/>
                <a:gd name="T55" fmla="*/ 278 h 505"/>
                <a:gd name="T56" fmla="*/ 156 w 504"/>
                <a:gd name="T57" fmla="*/ 486 h 505"/>
                <a:gd name="T58" fmla="*/ 211 w 504"/>
                <a:gd name="T59" fmla="*/ 501 h 505"/>
                <a:gd name="T60" fmla="*/ 251 w 504"/>
                <a:gd name="T61" fmla="*/ 282 h 505"/>
                <a:gd name="T62" fmla="*/ 286 w 504"/>
                <a:gd name="T63" fmla="*/ 503 h 505"/>
                <a:gd name="T64" fmla="*/ 341 w 504"/>
                <a:gd name="T65" fmla="*/ 489 h 505"/>
                <a:gd name="T66" fmla="*/ 267 w 504"/>
                <a:gd name="T67" fmla="*/ 278 h 505"/>
                <a:gd name="T68" fmla="*/ 407 w 504"/>
                <a:gd name="T69" fmla="*/ 453 h 505"/>
                <a:gd name="T70" fmla="*/ 448 w 504"/>
                <a:gd name="T71" fmla="*/ 41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05">
                  <a:moveTo>
                    <a:pt x="454" y="406"/>
                  </a:moveTo>
                  <a:lnTo>
                    <a:pt x="277" y="268"/>
                  </a:lnTo>
                  <a:lnTo>
                    <a:pt x="483" y="356"/>
                  </a:lnTo>
                  <a:lnTo>
                    <a:pt x="486" y="349"/>
                  </a:lnTo>
                  <a:lnTo>
                    <a:pt x="280" y="261"/>
                  </a:lnTo>
                  <a:lnTo>
                    <a:pt x="502" y="294"/>
                  </a:lnTo>
                  <a:lnTo>
                    <a:pt x="504" y="285"/>
                  </a:lnTo>
                  <a:lnTo>
                    <a:pt x="282" y="252"/>
                  </a:lnTo>
                  <a:lnTo>
                    <a:pt x="504" y="226"/>
                  </a:lnTo>
                  <a:lnTo>
                    <a:pt x="504" y="219"/>
                  </a:lnTo>
                  <a:lnTo>
                    <a:pt x="280" y="245"/>
                  </a:lnTo>
                  <a:lnTo>
                    <a:pt x="490" y="162"/>
                  </a:lnTo>
                  <a:lnTo>
                    <a:pt x="486" y="155"/>
                  </a:lnTo>
                  <a:lnTo>
                    <a:pt x="279" y="238"/>
                  </a:lnTo>
                  <a:lnTo>
                    <a:pt x="459" y="105"/>
                  </a:lnTo>
                  <a:lnTo>
                    <a:pt x="454" y="98"/>
                  </a:lnTo>
                  <a:lnTo>
                    <a:pt x="273" y="231"/>
                  </a:lnTo>
                  <a:lnTo>
                    <a:pt x="412" y="57"/>
                  </a:lnTo>
                  <a:lnTo>
                    <a:pt x="407" y="52"/>
                  </a:lnTo>
                  <a:lnTo>
                    <a:pt x="268" y="226"/>
                  </a:lnTo>
                  <a:lnTo>
                    <a:pt x="357" y="22"/>
                  </a:lnTo>
                  <a:lnTo>
                    <a:pt x="350" y="19"/>
                  </a:lnTo>
                  <a:lnTo>
                    <a:pt x="260" y="223"/>
                  </a:lnTo>
                  <a:lnTo>
                    <a:pt x="293" y="2"/>
                  </a:lnTo>
                  <a:lnTo>
                    <a:pt x="286" y="2"/>
                  </a:lnTo>
                  <a:lnTo>
                    <a:pt x="253" y="223"/>
                  </a:lnTo>
                  <a:lnTo>
                    <a:pt x="227" y="0"/>
                  </a:lnTo>
                  <a:lnTo>
                    <a:pt x="220" y="2"/>
                  </a:lnTo>
                  <a:lnTo>
                    <a:pt x="246" y="223"/>
                  </a:lnTo>
                  <a:lnTo>
                    <a:pt x="163" y="15"/>
                  </a:lnTo>
                  <a:lnTo>
                    <a:pt x="156" y="19"/>
                  </a:lnTo>
                  <a:lnTo>
                    <a:pt x="237" y="226"/>
                  </a:lnTo>
                  <a:lnTo>
                    <a:pt x="104" y="46"/>
                  </a:lnTo>
                  <a:lnTo>
                    <a:pt x="99" y="52"/>
                  </a:lnTo>
                  <a:lnTo>
                    <a:pt x="232" y="231"/>
                  </a:lnTo>
                  <a:lnTo>
                    <a:pt x="55" y="91"/>
                  </a:lnTo>
                  <a:lnTo>
                    <a:pt x="52" y="98"/>
                  </a:lnTo>
                  <a:lnTo>
                    <a:pt x="227" y="237"/>
                  </a:lnTo>
                  <a:lnTo>
                    <a:pt x="21" y="148"/>
                  </a:lnTo>
                  <a:lnTo>
                    <a:pt x="19" y="155"/>
                  </a:lnTo>
                  <a:lnTo>
                    <a:pt x="223" y="244"/>
                  </a:lnTo>
                  <a:lnTo>
                    <a:pt x="2" y="211"/>
                  </a:lnTo>
                  <a:lnTo>
                    <a:pt x="2" y="219"/>
                  </a:lnTo>
                  <a:lnTo>
                    <a:pt x="223" y="252"/>
                  </a:lnTo>
                  <a:lnTo>
                    <a:pt x="0" y="276"/>
                  </a:lnTo>
                  <a:lnTo>
                    <a:pt x="2" y="285"/>
                  </a:lnTo>
                  <a:lnTo>
                    <a:pt x="223" y="259"/>
                  </a:lnTo>
                  <a:lnTo>
                    <a:pt x="16" y="342"/>
                  </a:lnTo>
                  <a:lnTo>
                    <a:pt x="17" y="349"/>
                  </a:lnTo>
                  <a:lnTo>
                    <a:pt x="227" y="266"/>
                  </a:lnTo>
                  <a:lnTo>
                    <a:pt x="47" y="399"/>
                  </a:lnTo>
                  <a:lnTo>
                    <a:pt x="50" y="406"/>
                  </a:lnTo>
                  <a:lnTo>
                    <a:pt x="230" y="273"/>
                  </a:lnTo>
                  <a:lnTo>
                    <a:pt x="92" y="448"/>
                  </a:lnTo>
                  <a:lnTo>
                    <a:pt x="97" y="453"/>
                  </a:lnTo>
                  <a:lnTo>
                    <a:pt x="237" y="278"/>
                  </a:lnTo>
                  <a:lnTo>
                    <a:pt x="147" y="482"/>
                  </a:lnTo>
                  <a:lnTo>
                    <a:pt x="156" y="486"/>
                  </a:lnTo>
                  <a:lnTo>
                    <a:pt x="244" y="280"/>
                  </a:lnTo>
                  <a:lnTo>
                    <a:pt x="211" y="501"/>
                  </a:lnTo>
                  <a:lnTo>
                    <a:pt x="218" y="503"/>
                  </a:lnTo>
                  <a:lnTo>
                    <a:pt x="251" y="282"/>
                  </a:lnTo>
                  <a:lnTo>
                    <a:pt x="277" y="505"/>
                  </a:lnTo>
                  <a:lnTo>
                    <a:pt x="286" y="503"/>
                  </a:lnTo>
                  <a:lnTo>
                    <a:pt x="260" y="282"/>
                  </a:lnTo>
                  <a:lnTo>
                    <a:pt x="341" y="489"/>
                  </a:lnTo>
                  <a:lnTo>
                    <a:pt x="350" y="486"/>
                  </a:lnTo>
                  <a:lnTo>
                    <a:pt x="267" y="278"/>
                  </a:lnTo>
                  <a:lnTo>
                    <a:pt x="400" y="458"/>
                  </a:lnTo>
                  <a:lnTo>
                    <a:pt x="407" y="453"/>
                  </a:lnTo>
                  <a:lnTo>
                    <a:pt x="273" y="273"/>
                  </a:lnTo>
                  <a:lnTo>
                    <a:pt x="448" y="413"/>
                  </a:lnTo>
                  <a:lnTo>
                    <a:pt x="454" y="40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iṡľíḓê">
              <a:extLst>
                <a:ext uri="{FF2B5EF4-FFF2-40B4-BE49-F238E27FC236}">
                  <a16:creationId xmlns:a16="http://schemas.microsoft.com/office/drawing/2014/main" id="{3A681E16-F93A-4DD6-BD31-A027AF6A745B}"/>
                </a:ext>
              </a:extLst>
            </p:cNvPr>
            <p:cNvSpPr/>
            <p:nvPr/>
          </p:nvSpPr>
          <p:spPr bwMode="auto">
            <a:xfrm>
              <a:off x="6935399" y="2507542"/>
              <a:ext cx="686857" cy="685673"/>
            </a:xfrm>
            <a:custGeom>
              <a:avLst/>
              <a:gdLst>
                <a:gd name="T0" fmla="*/ 282 w 335"/>
                <a:gd name="T1" fmla="*/ 259 h 335"/>
                <a:gd name="T2" fmla="*/ 281 w 335"/>
                <a:gd name="T3" fmla="*/ 258 h 335"/>
                <a:gd name="T4" fmla="*/ 184 w 335"/>
                <a:gd name="T5" fmla="*/ 311 h 335"/>
                <a:gd name="T6" fmla="*/ 78 w 335"/>
                <a:gd name="T7" fmla="*/ 281 h 335"/>
                <a:gd name="T8" fmla="*/ 24 w 335"/>
                <a:gd name="T9" fmla="*/ 184 h 335"/>
                <a:gd name="T10" fmla="*/ 55 w 335"/>
                <a:gd name="T11" fmla="*/ 78 h 335"/>
                <a:gd name="T12" fmla="*/ 151 w 335"/>
                <a:gd name="T13" fmla="*/ 25 h 335"/>
                <a:gd name="T14" fmla="*/ 257 w 335"/>
                <a:gd name="T15" fmla="*/ 55 h 335"/>
                <a:gd name="T16" fmla="*/ 311 w 335"/>
                <a:gd name="T17" fmla="*/ 151 h 335"/>
                <a:gd name="T18" fmla="*/ 281 w 335"/>
                <a:gd name="T19" fmla="*/ 258 h 335"/>
                <a:gd name="T20" fmla="*/ 282 w 335"/>
                <a:gd name="T21" fmla="*/ 259 h 335"/>
                <a:gd name="T22" fmla="*/ 284 w 335"/>
                <a:gd name="T23" fmla="*/ 260 h 335"/>
                <a:gd name="T24" fmla="*/ 260 w 335"/>
                <a:gd name="T25" fmla="*/ 52 h 335"/>
                <a:gd name="T26" fmla="*/ 51 w 335"/>
                <a:gd name="T27" fmla="*/ 76 h 335"/>
                <a:gd name="T28" fmla="*/ 75 w 335"/>
                <a:gd name="T29" fmla="*/ 284 h 335"/>
                <a:gd name="T30" fmla="*/ 284 w 335"/>
                <a:gd name="T31" fmla="*/ 260 h 335"/>
                <a:gd name="T32" fmla="*/ 282 w 335"/>
                <a:gd name="T33" fmla="*/ 25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335">
                  <a:moveTo>
                    <a:pt x="282" y="259"/>
                  </a:moveTo>
                  <a:cubicBezTo>
                    <a:pt x="281" y="258"/>
                    <a:pt x="281" y="258"/>
                    <a:pt x="281" y="258"/>
                  </a:cubicBezTo>
                  <a:cubicBezTo>
                    <a:pt x="256" y="289"/>
                    <a:pt x="221" y="307"/>
                    <a:pt x="184" y="311"/>
                  </a:cubicBezTo>
                  <a:cubicBezTo>
                    <a:pt x="147" y="315"/>
                    <a:pt x="109" y="306"/>
                    <a:pt x="78" y="281"/>
                  </a:cubicBezTo>
                  <a:cubicBezTo>
                    <a:pt x="47" y="256"/>
                    <a:pt x="29" y="221"/>
                    <a:pt x="24" y="184"/>
                  </a:cubicBezTo>
                  <a:cubicBezTo>
                    <a:pt x="20" y="148"/>
                    <a:pt x="30" y="109"/>
                    <a:pt x="55" y="78"/>
                  </a:cubicBezTo>
                  <a:cubicBezTo>
                    <a:pt x="80" y="47"/>
                    <a:pt x="115" y="29"/>
                    <a:pt x="151" y="25"/>
                  </a:cubicBezTo>
                  <a:cubicBezTo>
                    <a:pt x="188" y="21"/>
                    <a:pt x="226" y="30"/>
                    <a:pt x="257" y="55"/>
                  </a:cubicBezTo>
                  <a:cubicBezTo>
                    <a:pt x="289" y="80"/>
                    <a:pt x="307" y="115"/>
                    <a:pt x="311" y="151"/>
                  </a:cubicBezTo>
                  <a:cubicBezTo>
                    <a:pt x="315" y="188"/>
                    <a:pt x="305" y="226"/>
                    <a:pt x="281" y="258"/>
                  </a:cubicBezTo>
                  <a:cubicBezTo>
                    <a:pt x="282" y="259"/>
                    <a:pt x="282" y="259"/>
                    <a:pt x="282" y="259"/>
                  </a:cubicBezTo>
                  <a:cubicBezTo>
                    <a:pt x="284" y="260"/>
                    <a:pt x="284" y="260"/>
                    <a:pt x="284" y="260"/>
                  </a:cubicBezTo>
                  <a:cubicBezTo>
                    <a:pt x="335" y="196"/>
                    <a:pt x="324" y="103"/>
                    <a:pt x="260" y="52"/>
                  </a:cubicBezTo>
                  <a:cubicBezTo>
                    <a:pt x="196" y="0"/>
                    <a:pt x="102" y="11"/>
                    <a:pt x="51" y="76"/>
                  </a:cubicBezTo>
                  <a:cubicBezTo>
                    <a:pt x="0" y="140"/>
                    <a:pt x="11" y="233"/>
                    <a:pt x="75" y="284"/>
                  </a:cubicBezTo>
                  <a:cubicBezTo>
                    <a:pt x="140" y="335"/>
                    <a:pt x="233" y="325"/>
                    <a:pt x="284" y="260"/>
                  </a:cubicBezTo>
                  <a:lnTo>
                    <a:pt x="282" y="25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îṧlïďe">
              <a:extLst>
                <a:ext uri="{FF2B5EF4-FFF2-40B4-BE49-F238E27FC236}">
                  <a16:creationId xmlns:a16="http://schemas.microsoft.com/office/drawing/2014/main" id="{22553D09-0A10-43D5-B692-D9CD664ACBEA}"/>
                </a:ext>
              </a:extLst>
            </p:cNvPr>
            <p:cNvSpPr/>
            <p:nvPr/>
          </p:nvSpPr>
          <p:spPr bwMode="auto">
            <a:xfrm>
              <a:off x="6988690" y="2560832"/>
              <a:ext cx="580276" cy="579092"/>
            </a:xfrm>
            <a:custGeom>
              <a:avLst/>
              <a:gdLst>
                <a:gd name="T0" fmla="*/ 238 w 283"/>
                <a:gd name="T1" fmla="*/ 219 h 283"/>
                <a:gd name="T2" fmla="*/ 237 w 283"/>
                <a:gd name="T3" fmla="*/ 217 h 283"/>
                <a:gd name="T4" fmla="*/ 156 w 283"/>
                <a:gd name="T5" fmla="*/ 262 h 283"/>
                <a:gd name="T6" fmla="*/ 66 w 283"/>
                <a:gd name="T7" fmla="*/ 237 h 283"/>
                <a:gd name="T8" fmla="*/ 21 w 283"/>
                <a:gd name="T9" fmla="*/ 156 h 283"/>
                <a:gd name="T10" fmla="*/ 47 w 283"/>
                <a:gd name="T11" fmla="*/ 67 h 283"/>
                <a:gd name="T12" fmla="*/ 128 w 283"/>
                <a:gd name="T13" fmla="*/ 22 h 283"/>
                <a:gd name="T14" fmla="*/ 217 w 283"/>
                <a:gd name="T15" fmla="*/ 47 h 283"/>
                <a:gd name="T16" fmla="*/ 262 w 283"/>
                <a:gd name="T17" fmla="*/ 128 h 283"/>
                <a:gd name="T18" fmla="*/ 237 w 283"/>
                <a:gd name="T19" fmla="*/ 217 h 283"/>
                <a:gd name="T20" fmla="*/ 238 w 283"/>
                <a:gd name="T21" fmla="*/ 219 h 283"/>
                <a:gd name="T22" fmla="*/ 240 w 283"/>
                <a:gd name="T23" fmla="*/ 220 h 283"/>
                <a:gd name="T24" fmla="*/ 220 w 283"/>
                <a:gd name="T25" fmla="*/ 44 h 283"/>
                <a:gd name="T26" fmla="*/ 43 w 283"/>
                <a:gd name="T27" fmla="*/ 64 h 283"/>
                <a:gd name="T28" fmla="*/ 64 w 283"/>
                <a:gd name="T29" fmla="*/ 240 h 283"/>
                <a:gd name="T30" fmla="*/ 240 w 283"/>
                <a:gd name="T31" fmla="*/ 220 h 283"/>
                <a:gd name="T32" fmla="*/ 238 w 283"/>
                <a:gd name="T33" fmla="*/ 21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283">
                  <a:moveTo>
                    <a:pt x="238" y="219"/>
                  </a:moveTo>
                  <a:cubicBezTo>
                    <a:pt x="237" y="217"/>
                    <a:pt x="237" y="217"/>
                    <a:pt x="237" y="217"/>
                  </a:cubicBezTo>
                  <a:cubicBezTo>
                    <a:pt x="216" y="243"/>
                    <a:pt x="186" y="259"/>
                    <a:pt x="156" y="262"/>
                  </a:cubicBezTo>
                  <a:cubicBezTo>
                    <a:pt x="125" y="266"/>
                    <a:pt x="93" y="258"/>
                    <a:pt x="66" y="237"/>
                  </a:cubicBezTo>
                  <a:cubicBezTo>
                    <a:pt x="40" y="216"/>
                    <a:pt x="25" y="187"/>
                    <a:pt x="21" y="156"/>
                  </a:cubicBezTo>
                  <a:cubicBezTo>
                    <a:pt x="18" y="125"/>
                    <a:pt x="26" y="93"/>
                    <a:pt x="47" y="67"/>
                  </a:cubicBezTo>
                  <a:cubicBezTo>
                    <a:pt x="68" y="40"/>
                    <a:pt x="97" y="25"/>
                    <a:pt x="128" y="22"/>
                  </a:cubicBezTo>
                  <a:cubicBezTo>
                    <a:pt x="159" y="18"/>
                    <a:pt x="191" y="26"/>
                    <a:pt x="217" y="47"/>
                  </a:cubicBezTo>
                  <a:cubicBezTo>
                    <a:pt x="243" y="68"/>
                    <a:pt x="258" y="97"/>
                    <a:pt x="262" y="128"/>
                  </a:cubicBezTo>
                  <a:cubicBezTo>
                    <a:pt x="266" y="159"/>
                    <a:pt x="257" y="191"/>
                    <a:pt x="237" y="217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83" y="166"/>
                    <a:pt x="274" y="87"/>
                    <a:pt x="220" y="44"/>
                  </a:cubicBezTo>
                  <a:cubicBezTo>
                    <a:pt x="165" y="0"/>
                    <a:pt x="86" y="10"/>
                    <a:pt x="43" y="64"/>
                  </a:cubicBezTo>
                  <a:cubicBezTo>
                    <a:pt x="0" y="118"/>
                    <a:pt x="9" y="197"/>
                    <a:pt x="64" y="240"/>
                  </a:cubicBezTo>
                  <a:cubicBezTo>
                    <a:pt x="118" y="283"/>
                    <a:pt x="197" y="274"/>
                    <a:pt x="240" y="220"/>
                  </a:cubicBezTo>
                  <a:lnTo>
                    <a:pt x="238" y="21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iṡ1ïďe">
              <a:extLst>
                <a:ext uri="{FF2B5EF4-FFF2-40B4-BE49-F238E27FC236}">
                  <a16:creationId xmlns:a16="http://schemas.microsoft.com/office/drawing/2014/main" id="{AD36456B-FEBF-4E5B-BB42-C8E9096B74EA}"/>
                </a:ext>
              </a:extLst>
            </p:cNvPr>
            <p:cNvSpPr/>
            <p:nvPr/>
          </p:nvSpPr>
          <p:spPr bwMode="auto">
            <a:xfrm>
              <a:off x="6910530" y="2818996"/>
              <a:ext cx="400272" cy="435799"/>
            </a:xfrm>
            <a:custGeom>
              <a:avLst/>
              <a:gdLst>
                <a:gd name="T0" fmla="*/ 201 w 338"/>
                <a:gd name="T1" fmla="*/ 352 h 368"/>
                <a:gd name="T2" fmla="*/ 220 w 338"/>
                <a:gd name="T3" fmla="*/ 368 h 368"/>
                <a:gd name="T4" fmla="*/ 338 w 338"/>
                <a:gd name="T5" fmla="*/ 17 h 368"/>
                <a:gd name="T6" fmla="*/ 332 w 338"/>
                <a:gd name="T7" fmla="*/ 13 h 368"/>
                <a:gd name="T8" fmla="*/ 319 w 338"/>
                <a:gd name="T9" fmla="*/ 3 h 368"/>
                <a:gd name="T10" fmla="*/ 315 w 338"/>
                <a:gd name="T11" fmla="*/ 0 h 368"/>
                <a:gd name="T12" fmla="*/ 0 w 338"/>
                <a:gd name="T13" fmla="*/ 193 h 368"/>
                <a:gd name="T14" fmla="*/ 19 w 338"/>
                <a:gd name="T15" fmla="*/ 209 h 368"/>
                <a:gd name="T16" fmla="*/ 106 w 338"/>
                <a:gd name="T17" fmla="*/ 155 h 368"/>
                <a:gd name="T18" fmla="*/ 234 w 338"/>
                <a:gd name="T19" fmla="*/ 255 h 368"/>
                <a:gd name="T20" fmla="*/ 201 w 338"/>
                <a:gd name="T21" fmla="*/ 352 h 368"/>
                <a:gd name="T22" fmla="*/ 296 w 338"/>
                <a:gd name="T23" fmla="*/ 72 h 368"/>
                <a:gd name="T24" fmla="*/ 270 w 338"/>
                <a:gd name="T25" fmla="*/ 146 h 368"/>
                <a:gd name="T26" fmla="*/ 204 w 338"/>
                <a:gd name="T27" fmla="*/ 93 h 368"/>
                <a:gd name="T28" fmla="*/ 270 w 338"/>
                <a:gd name="T29" fmla="*/ 53 h 368"/>
                <a:gd name="T30" fmla="*/ 296 w 338"/>
                <a:gd name="T31" fmla="*/ 72 h 368"/>
                <a:gd name="T32" fmla="*/ 130 w 338"/>
                <a:gd name="T33" fmla="*/ 140 h 368"/>
                <a:gd name="T34" fmla="*/ 178 w 338"/>
                <a:gd name="T35" fmla="*/ 108 h 368"/>
                <a:gd name="T36" fmla="*/ 262 w 338"/>
                <a:gd name="T37" fmla="*/ 174 h 368"/>
                <a:gd name="T38" fmla="*/ 242 w 338"/>
                <a:gd name="T39" fmla="*/ 228 h 368"/>
                <a:gd name="T40" fmla="*/ 130 w 338"/>
                <a:gd name="T41" fmla="*/ 14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8" h="368">
                  <a:moveTo>
                    <a:pt x="201" y="352"/>
                  </a:moveTo>
                  <a:lnTo>
                    <a:pt x="220" y="368"/>
                  </a:lnTo>
                  <a:lnTo>
                    <a:pt x="338" y="17"/>
                  </a:lnTo>
                  <a:lnTo>
                    <a:pt x="332" y="13"/>
                  </a:lnTo>
                  <a:lnTo>
                    <a:pt x="319" y="3"/>
                  </a:lnTo>
                  <a:lnTo>
                    <a:pt x="315" y="0"/>
                  </a:lnTo>
                  <a:lnTo>
                    <a:pt x="0" y="193"/>
                  </a:lnTo>
                  <a:lnTo>
                    <a:pt x="19" y="209"/>
                  </a:lnTo>
                  <a:lnTo>
                    <a:pt x="106" y="155"/>
                  </a:lnTo>
                  <a:lnTo>
                    <a:pt x="234" y="255"/>
                  </a:lnTo>
                  <a:lnTo>
                    <a:pt x="201" y="352"/>
                  </a:lnTo>
                  <a:close/>
                  <a:moveTo>
                    <a:pt x="296" y="72"/>
                  </a:moveTo>
                  <a:lnTo>
                    <a:pt x="270" y="146"/>
                  </a:lnTo>
                  <a:lnTo>
                    <a:pt x="204" y="93"/>
                  </a:lnTo>
                  <a:lnTo>
                    <a:pt x="270" y="53"/>
                  </a:lnTo>
                  <a:lnTo>
                    <a:pt x="296" y="72"/>
                  </a:lnTo>
                  <a:close/>
                  <a:moveTo>
                    <a:pt x="130" y="140"/>
                  </a:moveTo>
                  <a:lnTo>
                    <a:pt x="178" y="108"/>
                  </a:lnTo>
                  <a:lnTo>
                    <a:pt x="262" y="174"/>
                  </a:lnTo>
                  <a:lnTo>
                    <a:pt x="242" y="228"/>
                  </a:lnTo>
                  <a:lnTo>
                    <a:pt x="130" y="14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ïṥḷîḑê">
              <a:extLst>
                <a:ext uri="{FF2B5EF4-FFF2-40B4-BE49-F238E27FC236}">
                  <a16:creationId xmlns:a16="http://schemas.microsoft.com/office/drawing/2014/main" id="{FAF19DD3-E05C-41E6-9346-3FC0C9B19F83}"/>
                </a:ext>
              </a:extLst>
            </p:cNvPr>
            <p:cNvSpPr/>
            <p:nvPr/>
          </p:nvSpPr>
          <p:spPr bwMode="auto">
            <a:xfrm>
              <a:off x="5540368" y="3066501"/>
              <a:ext cx="27238" cy="28422"/>
            </a:xfrm>
            <a:custGeom>
              <a:avLst/>
              <a:gdLst>
                <a:gd name="T0" fmla="*/ 10 w 13"/>
                <a:gd name="T1" fmla="*/ 2 h 14"/>
                <a:gd name="T2" fmla="*/ 10 w 13"/>
                <a:gd name="T3" fmla="*/ 2 h 14"/>
                <a:gd name="T4" fmla="*/ 5 w 13"/>
                <a:gd name="T5" fmla="*/ 1 h 14"/>
                <a:gd name="T6" fmla="*/ 2 w 13"/>
                <a:gd name="T7" fmla="*/ 3 h 14"/>
                <a:gd name="T8" fmla="*/ 4 w 13"/>
                <a:gd name="T9" fmla="*/ 2 h 14"/>
                <a:gd name="T10" fmla="*/ 1 w 13"/>
                <a:gd name="T11" fmla="*/ 9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1 w 13"/>
                <a:gd name="T19" fmla="*/ 6 h 14"/>
                <a:gd name="T20" fmla="*/ 10 w 13"/>
                <a:gd name="T21" fmla="*/ 6 h 14"/>
                <a:gd name="T22" fmla="*/ 11 w 13"/>
                <a:gd name="T23" fmla="*/ 4 h 14"/>
                <a:gd name="T24" fmla="*/ 10 w 13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1" y="12"/>
                    <a:pt x="4" y="14"/>
                    <a:pt x="7" y="13"/>
                  </a:cubicBezTo>
                  <a:cubicBezTo>
                    <a:pt x="10" y="13"/>
                    <a:pt x="13" y="10"/>
                    <a:pt x="12" y="7"/>
                  </a:cubicBezTo>
                  <a:cubicBezTo>
                    <a:pt x="12" y="4"/>
                    <a:pt x="10" y="2"/>
                    <a:pt x="7" y="1"/>
                  </a:cubicBezTo>
                  <a:cubicBezTo>
                    <a:pt x="8" y="3"/>
                    <a:pt x="9" y="4"/>
                    <a:pt x="11" y="6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išľïḋe">
              <a:extLst>
                <a:ext uri="{FF2B5EF4-FFF2-40B4-BE49-F238E27FC236}">
                  <a16:creationId xmlns:a16="http://schemas.microsoft.com/office/drawing/2014/main" id="{B6A2300C-B0CE-4695-B4D6-31E11FE4C6AD}"/>
                </a:ext>
              </a:extLst>
            </p:cNvPr>
            <p:cNvSpPr/>
            <p:nvPr/>
          </p:nvSpPr>
          <p:spPr bwMode="auto">
            <a:xfrm>
              <a:off x="6086301" y="2859260"/>
              <a:ext cx="27238" cy="24869"/>
            </a:xfrm>
            <a:custGeom>
              <a:avLst/>
              <a:gdLst>
                <a:gd name="T0" fmla="*/ 11 w 13"/>
                <a:gd name="T1" fmla="*/ 3 h 12"/>
                <a:gd name="T2" fmla="*/ 12 w 13"/>
                <a:gd name="T3" fmla="*/ 3 h 12"/>
                <a:gd name="T4" fmla="*/ 4 w 13"/>
                <a:gd name="T5" fmla="*/ 1 h 12"/>
                <a:gd name="T6" fmla="*/ 4 w 13"/>
                <a:gd name="T7" fmla="*/ 2 h 12"/>
                <a:gd name="T8" fmla="*/ 4 w 13"/>
                <a:gd name="T9" fmla="*/ 11 h 12"/>
                <a:gd name="T10" fmla="*/ 4 w 13"/>
                <a:gd name="T11" fmla="*/ 11 h 12"/>
                <a:gd name="T12" fmla="*/ 12 w 13"/>
                <a:gd name="T13" fmla="*/ 9 h 12"/>
                <a:gd name="T14" fmla="*/ 11 w 13"/>
                <a:gd name="T15" fmla="*/ 9 h 12"/>
                <a:gd name="T16" fmla="*/ 11 w 13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1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7" y="12"/>
                    <a:pt x="10" y="12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5"/>
                    <a:pt x="11" y="3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iṡľîďé">
              <a:extLst>
                <a:ext uri="{FF2B5EF4-FFF2-40B4-BE49-F238E27FC236}">
                  <a16:creationId xmlns:a16="http://schemas.microsoft.com/office/drawing/2014/main" id="{7EC38101-6334-4A5A-B88C-5C79C7CAD649}"/>
                </a:ext>
              </a:extLst>
            </p:cNvPr>
            <p:cNvSpPr/>
            <p:nvPr/>
          </p:nvSpPr>
          <p:spPr bwMode="auto">
            <a:xfrm>
              <a:off x="6119459" y="3053474"/>
              <a:ext cx="17764" cy="14211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iṧľiḓè">
              <a:extLst>
                <a:ext uri="{FF2B5EF4-FFF2-40B4-BE49-F238E27FC236}">
                  <a16:creationId xmlns:a16="http://schemas.microsoft.com/office/drawing/2014/main" id="{C2516880-22BF-40F4-A897-7C42FC19D734}"/>
                </a:ext>
              </a:extLst>
            </p:cNvPr>
            <p:cNvSpPr/>
            <p:nvPr/>
          </p:nvSpPr>
          <p:spPr bwMode="auto">
            <a:xfrm>
              <a:off x="7518044" y="3882440"/>
              <a:ext cx="11842" cy="16579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2 h 8"/>
                <a:gd name="T4" fmla="*/ 0 w 6"/>
                <a:gd name="T5" fmla="*/ 4 h 8"/>
                <a:gd name="T6" fmla="*/ 5 w 6"/>
                <a:gd name="T7" fmla="*/ 6 h 8"/>
                <a:gd name="T8" fmla="*/ 5 w 6"/>
                <a:gd name="T9" fmla="*/ 5 h 8"/>
                <a:gd name="T10" fmla="*/ 5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3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iŝľïḋè">
              <a:extLst>
                <a:ext uri="{FF2B5EF4-FFF2-40B4-BE49-F238E27FC236}">
                  <a16:creationId xmlns:a16="http://schemas.microsoft.com/office/drawing/2014/main" id="{33302CD4-35A3-457F-8211-8BFCC2C4F30A}"/>
                </a:ext>
              </a:extLst>
            </p:cNvPr>
            <p:cNvSpPr/>
            <p:nvPr/>
          </p:nvSpPr>
          <p:spPr bwMode="auto">
            <a:xfrm>
              <a:off x="7560677" y="4103893"/>
              <a:ext cx="20132" cy="22501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íṩ1îḑê">
              <a:extLst>
                <a:ext uri="{FF2B5EF4-FFF2-40B4-BE49-F238E27FC236}">
                  <a16:creationId xmlns:a16="http://schemas.microsoft.com/office/drawing/2014/main" id="{B5921604-D900-48A4-82D7-CC1D858E855A}"/>
                </a:ext>
              </a:extLst>
            </p:cNvPr>
            <p:cNvSpPr/>
            <p:nvPr/>
          </p:nvSpPr>
          <p:spPr bwMode="auto">
            <a:xfrm>
              <a:off x="7538176" y="4184421"/>
              <a:ext cx="14211" cy="20132"/>
            </a:xfrm>
            <a:custGeom>
              <a:avLst/>
              <a:gdLst>
                <a:gd name="T0" fmla="*/ 5 w 7"/>
                <a:gd name="T1" fmla="*/ 6 h 10"/>
                <a:gd name="T2" fmla="*/ 6 w 7"/>
                <a:gd name="T3" fmla="*/ 4 h 10"/>
                <a:gd name="T4" fmla="*/ 5 w 7"/>
                <a:gd name="T5" fmla="*/ 1 h 10"/>
                <a:gd name="T6" fmla="*/ 1 w 7"/>
                <a:gd name="T7" fmla="*/ 7 h 10"/>
                <a:gd name="T8" fmla="*/ 5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5" y="6"/>
                  </a:moveTo>
                  <a:cubicBezTo>
                    <a:pt x="5" y="5"/>
                    <a:pt x="5" y="4"/>
                    <a:pt x="6" y="4"/>
                  </a:cubicBezTo>
                  <a:cubicBezTo>
                    <a:pt x="7" y="3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6" y="8"/>
                    <a:pt x="5" y="6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ïṩḷíḋê">
              <a:extLst>
                <a:ext uri="{FF2B5EF4-FFF2-40B4-BE49-F238E27FC236}">
                  <a16:creationId xmlns:a16="http://schemas.microsoft.com/office/drawing/2014/main" id="{A94CE3F6-C48A-4E9E-93D8-BC9B7F86E168}"/>
                </a:ext>
              </a:extLst>
            </p:cNvPr>
            <p:cNvSpPr/>
            <p:nvPr/>
          </p:nvSpPr>
          <p:spPr bwMode="auto">
            <a:xfrm>
              <a:off x="5684845" y="4199816"/>
              <a:ext cx="40264" cy="35527"/>
            </a:xfrm>
            <a:custGeom>
              <a:avLst/>
              <a:gdLst>
                <a:gd name="T0" fmla="*/ 6 w 20"/>
                <a:gd name="T1" fmla="*/ 16 h 17"/>
                <a:gd name="T2" fmla="*/ 17 w 20"/>
                <a:gd name="T3" fmla="*/ 14 h 17"/>
                <a:gd name="T4" fmla="*/ 17 w 20"/>
                <a:gd name="T5" fmla="*/ 3 h 17"/>
                <a:gd name="T6" fmla="*/ 6 w 20"/>
                <a:gd name="T7" fmla="*/ 1 h 17"/>
                <a:gd name="T8" fmla="*/ 0 w 20"/>
                <a:gd name="T9" fmla="*/ 8 h 17"/>
                <a:gd name="T10" fmla="*/ 6 w 20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6" y="16"/>
                  </a:moveTo>
                  <a:cubicBezTo>
                    <a:pt x="10" y="17"/>
                    <a:pt x="14" y="17"/>
                    <a:pt x="17" y="14"/>
                  </a:cubicBezTo>
                  <a:cubicBezTo>
                    <a:pt x="20" y="11"/>
                    <a:pt x="20" y="6"/>
                    <a:pt x="17" y="3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2"/>
                    <a:pt x="3" y="15"/>
                    <a:pt x="6" y="16"/>
                  </a:cubicBezTo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îŝļiḓè">
              <a:extLst>
                <a:ext uri="{FF2B5EF4-FFF2-40B4-BE49-F238E27FC236}">
                  <a16:creationId xmlns:a16="http://schemas.microsoft.com/office/drawing/2014/main" id="{8E513A67-F75A-45A3-8FB2-C5E4386A4608}"/>
                </a:ext>
              </a:extLst>
            </p:cNvPr>
            <p:cNvSpPr/>
            <p:nvPr/>
          </p:nvSpPr>
          <p:spPr bwMode="auto">
            <a:xfrm>
              <a:off x="5993930" y="4022180"/>
              <a:ext cx="18948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îṡľíḓe">
              <a:extLst>
                <a:ext uri="{FF2B5EF4-FFF2-40B4-BE49-F238E27FC236}">
                  <a16:creationId xmlns:a16="http://schemas.microsoft.com/office/drawing/2014/main" id="{8B8B5E08-D387-4F9B-8E3C-2588820F00F2}"/>
                </a:ext>
              </a:extLst>
            </p:cNvPr>
            <p:cNvSpPr/>
            <p:nvPr/>
          </p:nvSpPr>
          <p:spPr bwMode="auto">
            <a:xfrm>
              <a:off x="6096960" y="4202184"/>
              <a:ext cx="30790" cy="30790"/>
            </a:xfrm>
            <a:custGeom>
              <a:avLst/>
              <a:gdLst>
                <a:gd name="T0" fmla="*/ 8 w 15"/>
                <a:gd name="T1" fmla="*/ 15 h 15"/>
                <a:gd name="T2" fmla="*/ 15 w 15"/>
                <a:gd name="T3" fmla="*/ 7 h 15"/>
                <a:gd name="T4" fmla="*/ 8 w 15"/>
                <a:gd name="T5" fmla="*/ 0 h 15"/>
                <a:gd name="T6" fmla="*/ 1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11" y="15"/>
                    <a:pt x="15" y="11"/>
                    <a:pt x="15" y="7"/>
                  </a:cubicBezTo>
                  <a:cubicBezTo>
                    <a:pt x="14" y="4"/>
                    <a:pt x="12" y="0"/>
                    <a:pt x="8" y="0"/>
                  </a:cubicBezTo>
                  <a:cubicBezTo>
                    <a:pt x="4" y="0"/>
                    <a:pt x="0" y="4"/>
                    <a:pt x="1" y="7"/>
                  </a:cubicBezTo>
                  <a:cubicBezTo>
                    <a:pt x="1" y="11"/>
                    <a:pt x="4" y="15"/>
                    <a:pt x="8" y="15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ïšḻîḓê">
              <a:extLst>
                <a:ext uri="{FF2B5EF4-FFF2-40B4-BE49-F238E27FC236}">
                  <a16:creationId xmlns:a16="http://schemas.microsoft.com/office/drawing/2014/main" id="{773912E4-17D0-44BC-8797-83AC2F959AFA}"/>
                </a:ext>
              </a:extLst>
            </p:cNvPr>
            <p:cNvSpPr/>
            <p:nvPr/>
          </p:nvSpPr>
          <p:spPr bwMode="auto">
            <a:xfrm>
              <a:off x="5578263" y="3679936"/>
              <a:ext cx="16579" cy="18948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îsḷïḓê">
              <a:extLst>
                <a:ext uri="{FF2B5EF4-FFF2-40B4-BE49-F238E27FC236}">
                  <a16:creationId xmlns:a16="http://schemas.microsoft.com/office/drawing/2014/main" id="{A7D1F4C1-8A12-47D9-9EFB-5FFCC8C2CF77}"/>
                </a:ext>
              </a:extLst>
            </p:cNvPr>
            <p:cNvSpPr/>
            <p:nvPr/>
          </p:nvSpPr>
          <p:spPr bwMode="auto">
            <a:xfrm>
              <a:off x="6557628" y="3038080"/>
              <a:ext cx="22501" cy="22501"/>
            </a:xfrm>
            <a:custGeom>
              <a:avLst/>
              <a:gdLst>
                <a:gd name="T0" fmla="*/ 6 w 11"/>
                <a:gd name="T1" fmla="*/ 11 h 11"/>
                <a:gd name="T2" fmla="*/ 11 w 11"/>
                <a:gd name="T3" fmla="*/ 5 h 11"/>
                <a:gd name="T4" fmla="*/ 6 w 11"/>
                <a:gd name="T5" fmla="*/ 0 h 11"/>
                <a:gd name="T6" fmla="*/ 0 w 11"/>
                <a:gd name="T7" fmla="*/ 5 h 11"/>
                <a:gd name="T8" fmla="*/ 6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1" y="8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ïṣḷîďé">
              <a:extLst>
                <a:ext uri="{FF2B5EF4-FFF2-40B4-BE49-F238E27FC236}">
                  <a16:creationId xmlns:a16="http://schemas.microsoft.com/office/drawing/2014/main" id="{92B726BB-876E-41C8-B882-362A2327E5DE}"/>
                </a:ext>
              </a:extLst>
            </p:cNvPr>
            <p:cNvSpPr/>
            <p:nvPr/>
          </p:nvSpPr>
          <p:spPr bwMode="auto">
            <a:xfrm>
              <a:off x="5584184" y="310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iṣļîḑe">
              <a:extLst>
                <a:ext uri="{FF2B5EF4-FFF2-40B4-BE49-F238E27FC236}">
                  <a16:creationId xmlns:a16="http://schemas.microsoft.com/office/drawing/2014/main" id="{3FF77D4A-0C2D-4BE7-949C-8950E9A90204}"/>
                </a:ext>
              </a:extLst>
            </p:cNvPr>
            <p:cNvSpPr/>
            <p:nvPr/>
          </p:nvSpPr>
          <p:spPr bwMode="auto">
            <a:xfrm>
              <a:off x="5579447" y="3083081"/>
              <a:ext cx="16579" cy="14211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4 h 7"/>
                <a:gd name="T4" fmla="*/ 4 w 8"/>
                <a:gd name="T5" fmla="*/ 1 h 7"/>
                <a:gd name="T6" fmla="*/ 0 w 8"/>
                <a:gd name="T7" fmla="*/ 4 h 7"/>
                <a:gd name="T8" fmla="*/ 4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6" y="6"/>
                    <a:pt x="8" y="5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îšḻïdê">
              <a:extLst>
                <a:ext uri="{FF2B5EF4-FFF2-40B4-BE49-F238E27FC236}">
                  <a16:creationId xmlns:a16="http://schemas.microsoft.com/office/drawing/2014/main" id="{139C17DB-E8AC-4BE4-BA77-79BCFF271A10}"/>
                </a:ext>
              </a:extLst>
            </p:cNvPr>
            <p:cNvSpPr/>
            <p:nvPr/>
          </p:nvSpPr>
          <p:spPr bwMode="auto">
            <a:xfrm>
              <a:off x="6139592" y="2929130"/>
              <a:ext cx="11842" cy="14211"/>
            </a:xfrm>
            <a:custGeom>
              <a:avLst/>
              <a:gdLst>
                <a:gd name="T0" fmla="*/ 2 w 6"/>
                <a:gd name="T1" fmla="*/ 1 h 7"/>
                <a:gd name="T2" fmla="*/ 1 w 6"/>
                <a:gd name="T3" fmla="*/ 4 h 7"/>
                <a:gd name="T4" fmla="*/ 3 w 6"/>
                <a:gd name="T5" fmla="*/ 3 h 7"/>
                <a:gd name="T6" fmla="*/ 3 w 6"/>
                <a:gd name="T7" fmla="*/ 7 h 7"/>
                <a:gd name="T8" fmla="*/ 3 w 6"/>
                <a:gd name="T9" fmla="*/ 3 h 7"/>
                <a:gd name="T10" fmla="*/ 5 w 6"/>
                <a:gd name="T11" fmla="*/ 4 h 7"/>
                <a:gd name="T12" fmla="*/ 4 w 6"/>
                <a:gd name="T13" fmla="*/ 1 h 7"/>
                <a:gd name="T14" fmla="*/ 2 w 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2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5" y="7"/>
                    <a:pt x="6" y="3"/>
                    <a:pt x="3" y="3"/>
                  </a:cubicBezTo>
                  <a:cubicBezTo>
                    <a:pt x="4" y="3"/>
                    <a:pt x="4" y="4"/>
                    <a:pt x="5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išḷïḓé">
              <a:extLst>
                <a:ext uri="{FF2B5EF4-FFF2-40B4-BE49-F238E27FC236}">
                  <a16:creationId xmlns:a16="http://schemas.microsoft.com/office/drawing/2014/main" id="{0E713F64-1643-4E74-B1A6-99CB704FAF59}"/>
                </a:ext>
              </a:extLst>
            </p:cNvPr>
            <p:cNvSpPr/>
            <p:nvPr/>
          </p:nvSpPr>
          <p:spPr bwMode="auto">
            <a:xfrm>
              <a:off x="5881429" y="2949262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iśḷïďe">
              <a:extLst>
                <a:ext uri="{FF2B5EF4-FFF2-40B4-BE49-F238E27FC236}">
                  <a16:creationId xmlns:a16="http://schemas.microsoft.com/office/drawing/2014/main" id="{9E98C35A-4FFF-4836-A63D-28C12976186C}"/>
                </a:ext>
              </a:extLst>
            </p:cNvPr>
            <p:cNvSpPr/>
            <p:nvPr/>
          </p:nvSpPr>
          <p:spPr bwMode="auto">
            <a:xfrm>
              <a:off x="5884980" y="3199136"/>
              <a:ext cx="0" cy="4737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iṥḻîḋe">
              <a:extLst>
                <a:ext uri="{FF2B5EF4-FFF2-40B4-BE49-F238E27FC236}">
                  <a16:creationId xmlns:a16="http://schemas.microsoft.com/office/drawing/2014/main" id="{4E9AF7F8-33CE-444E-8E93-5258C6125DB8}"/>
                </a:ext>
              </a:extLst>
            </p:cNvPr>
            <p:cNvSpPr/>
            <p:nvPr/>
          </p:nvSpPr>
          <p:spPr bwMode="auto">
            <a:xfrm>
              <a:off x="5912218" y="3219268"/>
              <a:ext cx="17764" cy="30790"/>
            </a:xfrm>
            <a:custGeom>
              <a:avLst/>
              <a:gdLst>
                <a:gd name="T0" fmla="*/ 1 w 9"/>
                <a:gd name="T1" fmla="*/ 6 h 15"/>
                <a:gd name="T2" fmla="*/ 6 w 9"/>
                <a:gd name="T3" fmla="*/ 14 h 15"/>
                <a:gd name="T4" fmla="*/ 9 w 9"/>
                <a:gd name="T5" fmla="*/ 12 h 15"/>
                <a:gd name="T6" fmla="*/ 6 w 9"/>
                <a:gd name="T7" fmla="*/ 3 h 15"/>
                <a:gd name="T8" fmla="*/ 1 w 9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6"/>
                  </a:moveTo>
                  <a:cubicBezTo>
                    <a:pt x="3" y="8"/>
                    <a:pt x="4" y="12"/>
                    <a:pt x="6" y="14"/>
                  </a:cubicBezTo>
                  <a:cubicBezTo>
                    <a:pt x="7" y="15"/>
                    <a:pt x="9" y="14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4" y="0"/>
                    <a:pt x="0" y="3"/>
                    <a:pt x="1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î$ľïḋe">
              <a:extLst>
                <a:ext uri="{FF2B5EF4-FFF2-40B4-BE49-F238E27FC236}">
                  <a16:creationId xmlns:a16="http://schemas.microsoft.com/office/drawing/2014/main" id="{5A0C3C3F-3F11-4F0A-813B-D6657F7B13BE}"/>
                </a:ext>
              </a:extLst>
            </p:cNvPr>
            <p:cNvSpPr/>
            <p:nvPr/>
          </p:nvSpPr>
          <p:spPr bwMode="auto">
            <a:xfrm>
              <a:off x="5830505" y="4058892"/>
              <a:ext cx="20132" cy="24869"/>
            </a:xfrm>
            <a:custGeom>
              <a:avLst/>
              <a:gdLst>
                <a:gd name="T0" fmla="*/ 4 w 10"/>
                <a:gd name="T1" fmla="*/ 4 h 12"/>
                <a:gd name="T2" fmla="*/ 3 w 10"/>
                <a:gd name="T3" fmla="*/ 6 h 12"/>
                <a:gd name="T4" fmla="*/ 1 w 10"/>
                <a:gd name="T5" fmla="*/ 9 h 12"/>
                <a:gd name="T6" fmla="*/ 2 w 10"/>
                <a:gd name="T7" fmla="*/ 12 h 12"/>
                <a:gd name="T8" fmla="*/ 9 w 10"/>
                <a:gd name="T9" fmla="*/ 4 h 12"/>
                <a:gd name="T10" fmla="*/ 4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cubicBezTo>
                    <a:pt x="4" y="5"/>
                    <a:pt x="3" y="6"/>
                    <a:pt x="3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1" y="12"/>
                    <a:pt x="2" y="12"/>
                  </a:cubicBezTo>
                  <a:cubicBezTo>
                    <a:pt x="7" y="12"/>
                    <a:pt x="9" y="8"/>
                    <a:pt x="9" y="4"/>
                  </a:cubicBezTo>
                  <a:cubicBezTo>
                    <a:pt x="1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îśľïḓê">
              <a:extLst>
                <a:ext uri="{FF2B5EF4-FFF2-40B4-BE49-F238E27FC236}">
                  <a16:creationId xmlns:a16="http://schemas.microsoft.com/office/drawing/2014/main" id="{E28F51BE-9F5F-4E74-9CF5-6A10E94E542D}"/>
                </a:ext>
              </a:extLst>
            </p:cNvPr>
            <p:cNvSpPr/>
            <p:nvPr/>
          </p:nvSpPr>
          <p:spPr bwMode="auto">
            <a:xfrm>
              <a:off x="7597387" y="4185605"/>
              <a:ext cx="16579" cy="16579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7 h 8"/>
                <a:gd name="T4" fmla="*/ 6 w 8"/>
                <a:gd name="T5" fmla="*/ 4 h 8"/>
                <a:gd name="T6" fmla="*/ 4 w 8"/>
                <a:gd name="T7" fmla="*/ 2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2" y="5"/>
                    <a:pt x="3" y="6"/>
                    <a:pt x="3" y="7"/>
                  </a:cubicBezTo>
                  <a:cubicBezTo>
                    <a:pt x="5" y="8"/>
                    <a:pt x="8" y="6"/>
                    <a:pt x="6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ïŝ1ïďê">
              <a:extLst>
                <a:ext uri="{FF2B5EF4-FFF2-40B4-BE49-F238E27FC236}">
                  <a16:creationId xmlns:a16="http://schemas.microsoft.com/office/drawing/2014/main" id="{0086350D-91BA-4278-97AD-624343B27B1D}"/>
                </a:ext>
              </a:extLst>
            </p:cNvPr>
            <p:cNvSpPr/>
            <p:nvPr/>
          </p:nvSpPr>
          <p:spPr bwMode="auto">
            <a:xfrm>
              <a:off x="7502649" y="3747436"/>
              <a:ext cx="16579" cy="16579"/>
            </a:xfrm>
            <a:custGeom>
              <a:avLst/>
              <a:gdLst>
                <a:gd name="T0" fmla="*/ 7 w 8"/>
                <a:gd name="T1" fmla="*/ 2 h 8"/>
                <a:gd name="T2" fmla="*/ 5 w 8"/>
                <a:gd name="T3" fmla="*/ 1 h 8"/>
                <a:gd name="T4" fmla="*/ 0 w 8"/>
                <a:gd name="T5" fmla="*/ 4 h 8"/>
                <a:gd name="T6" fmla="*/ 5 w 8"/>
                <a:gd name="T7" fmla="*/ 7 h 8"/>
                <a:gd name="T8" fmla="*/ 7 w 8"/>
                <a:gd name="T9" fmla="*/ 6 h 8"/>
                <a:gd name="T10" fmla="*/ 7 w 8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işḻiḍé">
              <a:extLst>
                <a:ext uri="{FF2B5EF4-FFF2-40B4-BE49-F238E27FC236}">
                  <a16:creationId xmlns:a16="http://schemas.microsoft.com/office/drawing/2014/main" id="{D225436A-3A14-44A4-9C3F-94A8E413D618}"/>
                </a:ext>
              </a:extLst>
            </p:cNvPr>
            <p:cNvSpPr/>
            <p:nvPr/>
          </p:nvSpPr>
          <p:spPr bwMode="auto">
            <a:xfrm>
              <a:off x="6644078" y="3137556"/>
              <a:ext cx="20132" cy="21316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îśḷíḍe">
              <a:extLst>
                <a:ext uri="{FF2B5EF4-FFF2-40B4-BE49-F238E27FC236}">
                  <a16:creationId xmlns:a16="http://schemas.microsoft.com/office/drawing/2014/main" id="{D30D5567-BAB1-4F7A-80CC-1DE8A1FA3538}"/>
                </a:ext>
              </a:extLst>
            </p:cNvPr>
            <p:cNvSpPr/>
            <p:nvPr/>
          </p:nvSpPr>
          <p:spPr bwMode="auto">
            <a:xfrm>
              <a:off x="5323652" y="3401640"/>
              <a:ext cx="14211" cy="18948"/>
            </a:xfrm>
            <a:custGeom>
              <a:avLst/>
              <a:gdLst>
                <a:gd name="T0" fmla="*/ 5 w 7"/>
                <a:gd name="T1" fmla="*/ 0 h 9"/>
                <a:gd name="T2" fmla="*/ 3 w 7"/>
                <a:gd name="T3" fmla="*/ 2 h 9"/>
                <a:gd name="T4" fmla="*/ 4 w 7"/>
                <a:gd name="T5" fmla="*/ 2 h 9"/>
                <a:gd name="T6" fmla="*/ 0 w 7"/>
                <a:gd name="T7" fmla="*/ 4 h 9"/>
                <a:gd name="T8" fmla="*/ 2 w 7"/>
                <a:gd name="T9" fmla="*/ 8 h 9"/>
                <a:gd name="T10" fmla="*/ 6 w 7"/>
                <a:gd name="T11" fmla="*/ 7 h 9"/>
                <a:gd name="T12" fmla="*/ 6 w 7"/>
                <a:gd name="T13" fmla="*/ 2 h 9"/>
                <a:gd name="T14" fmla="*/ 6 w 7"/>
                <a:gd name="T15" fmla="*/ 4 h 9"/>
                <a:gd name="T16" fmla="*/ 6 w 7"/>
                <a:gd name="T17" fmla="*/ 1 h 9"/>
                <a:gd name="T18" fmla="*/ 5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5" y="0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2" y="2"/>
                    <a:pt x="1" y="2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4" y="9"/>
                    <a:pt x="6" y="8"/>
                    <a:pt x="6" y="7"/>
                  </a:cubicBezTo>
                  <a:cubicBezTo>
                    <a:pt x="7" y="5"/>
                    <a:pt x="7" y="4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iSļïḋê">
              <a:extLst>
                <a:ext uri="{FF2B5EF4-FFF2-40B4-BE49-F238E27FC236}">
                  <a16:creationId xmlns:a16="http://schemas.microsoft.com/office/drawing/2014/main" id="{FF3890B6-5272-4C6A-9FCD-2F015F03809A}"/>
                </a:ext>
              </a:extLst>
            </p:cNvPr>
            <p:cNvSpPr/>
            <p:nvPr/>
          </p:nvSpPr>
          <p:spPr bwMode="auto">
            <a:xfrm>
              <a:off x="5270362" y="2466093"/>
              <a:ext cx="137371" cy="156319"/>
            </a:xfrm>
            <a:custGeom>
              <a:avLst/>
              <a:gdLst>
                <a:gd name="T0" fmla="*/ 0 w 67"/>
                <a:gd name="T1" fmla="*/ 0 h 76"/>
                <a:gd name="T2" fmla="*/ 66 w 67"/>
                <a:gd name="T3" fmla="*/ 76 h 76"/>
                <a:gd name="T4" fmla="*/ 67 w 67"/>
                <a:gd name="T5" fmla="*/ 76 h 76"/>
                <a:gd name="T6" fmla="*/ 0 w 67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6">
                  <a:moveTo>
                    <a:pt x="0" y="0"/>
                  </a:moveTo>
                  <a:cubicBezTo>
                    <a:pt x="16" y="29"/>
                    <a:pt x="41" y="56"/>
                    <a:pt x="66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41" y="53"/>
                    <a:pt x="21" y="28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ísļîḍè">
              <a:extLst>
                <a:ext uri="{FF2B5EF4-FFF2-40B4-BE49-F238E27FC236}">
                  <a16:creationId xmlns:a16="http://schemas.microsoft.com/office/drawing/2014/main" id="{19D74805-F370-4169-939A-946F5F074E1A}"/>
                </a:ext>
              </a:extLst>
            </p:cNvPr>
            <p:cNvSpPr/>
            <p:nvPr/>
          </p:nvSpPr>
          <p:spPr bwMode="auto">
            <a:xfrm>
              <a:off x="5483524" y="2687546"/>
              <a:ext cx="196583" cy="153951"/>
            </a:xfrm>
            <a:custGeom>
              <a:avLst/>
              <a:gdLst>
                <a:gd name="T0" fmla="*/ 0 w 96"/>
                <a:gd name="T1" fmla="*/ 0 h 75"/>
                <a:gd name="T2" fmla="*/ 95 w 96"/>
                <a:gd name="T3" fmla="*/ 75 h 75"/>
                <a:gd name="T4" fmla="*/ 95 w 96"/>
                <a:gd name="T5" fmla="*/ 74 h 75"/>
                <a:gd name="T6" fmla="*/ 0 w 9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75">
                  <a:moveTo>
                    <a:pt x="0" y="0"/>
                  </a:moveTo>
                  <a:cubicBezTo>
                    <a:pt x="31" y="26"/>
                    <a:pt x="62" y="51"/>
                    <a:pt x="95" y="75"/>
                  </a:cubicBezTo>
                  <a:cubicBezTo>
                    <a:pt x="95" y="75"/>
                    <a:pt x="96" y="75"/>
                    <a:pt x="95" y="74"/>
                  </a:cubicBezTo>
                  <a:cubicBezTo>
                    <a:pt x="64" y="49"/>
                    <a:pt x="32" y="24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í$ľïḓe">
              <a:extLst>
                <a:ext uri="{FF2B5EF4-FFF2-40B4-BE49-F238E27FC236}">
                  <a16:creationId xmlns:a16="http://schemas.microsoft.com/office/drawing/2014/main" id="{182A316C-18A3-4170-AB79-0EA73F8C29A3}"/>
                </a:ext>
              </a:extLst>
            </p:cNvPr>
            <p:cNvSpPr/>
            <p:nvPr/>
          </p:nvSpPr>
          <p:spPr bwMode="auto">
            <a:xfrm>
              <a:off x="5034698" y="1937923"/>
              <a:ext cx="48554" cy="27238"/>
            </a:xfrm>
            <a:custGeom>
              <a:avLst/>
              <a:gdLst>
                <a:gd name="T0" fmla="*/ 2 w 24"/>
                <a:gd name="T1" fmla="*/ 12 h 13"/>
                <a:gd name="T2" fmla="*/ 22 w 24"/>
                <a:gd name="T3" fmla="*/ 3 h 13"/>
                <a:gd name="T4" fmla="*/ 21 w 24"/>
                <a:gd name="T5" fmla="*/ 1 h 13"/>
                <a:gd name="T6" fmla="*/ 1 w 24"/>
                <a:gd name="T7" fmla="*/ 11 h 13"/>
                <a:gd name="T8" fmla="*/ 2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12"/>
                  </a:moveTo>
                  <a:cubicBezTo>
                    <a:pt x="9" y="10"/>
                    <a:pt x="16" y="7"/>
                    <a:pt x="22" y="3"/>
                  </a:cubicBezTo>
                  <a:cubicBezTo>
                    <a:pt x="24" y="2"/>
                    <a:pt x="23" y="0"/>
                    <a:pt x="21" y="1"/>
                  </a:cubicBezTo>
                  <a:cubicBezTo>
                    <a:pt x="14" y="3"/>
                    <a:pt x="8" y="7"/>
                    <a:pt x="1" y="11"/>
                  </a:cubicBezTo>
                  <a:cubicBezTo>
                    <a:pt x="0" y="11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isļiḑè">
              <a:extLst>
                <a:ext uri="{FF2B5EF4-FFF2-40B4-BE49-F238E27FC236}">
                  <a16:creationId xmlns:a16="http://schemas.microsoft.com/office/drawing/2014/main" id="{3B09A668-6B2A-484B-9F16-C8D78FA7610E}"/>
                </a:ext>
              </a:extLst>
            </p:cNvPr>
            <p:cNvSpPr/>
            <p:nvPr/>
          </p:nvSpPr>
          <p:spPr bwMode="auto">
            <a:xfrm>
              <a:off x="5382864" y="2710046"/>
              <a:ext cx="63949" cy="65133"/>
            </a:xfrm>
            <a:custGeom>
              <a:avLst/>
              <a:gdLst>
                <a:gd name="T0" fmla="*/ 0 w 31"/>
                <a:gd name="T1" fmla="*/ 1 h 32"/>
                <a:gd name="T2" fmla="*/ 11 w 31"/>
                <a:gd name="T3" fmla="*/ 18 h 32"/>
                <a:gd name="T4" fmla="*/ 28 w 31"/>
                <a:gd name="T5" fmla="*/ 31 h 32"/>
                <a:gd name="T6" fmla="*/ 30 w 31"/>
                <a:gd name="T7" fmla="*/ 28 h 32"/>
                <a:gd name="T8" fmla="*/ 15 w 31"/>
                <a:gd name="T9" fmla="*/ 14 h 32"/>
                <a:gd name="T10" fmla="*/ 1 w 31"/>
                <a:gd name="T11" fmla="*/ 0 h 32"/>
                <a:gd name="T12" fmla="*/ 0 w 31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cubicBezTo>
                    <a:pt x="1" y="8"/>
                    <a:pt x="6" y="13"/>
                    <a:pt x="11" y="18"/>
                  </a:cubicBezTo>
                  <a:cubicBezTo>
                    <a:pt x="16" y="23"/>
                    <a:pt x="21" y="27"/>
                    <a:pt x="28" y="31"/>
                  </a:cubicBezTo>
                  <a:cubicBezTo>
                    <a:pt x="29" y="32"/>
                    <a:pt x="31" y="29"/>
                    <a:pt x="30" y="28"/>
                  </a:cubicBezTo>
                  <a:cubicBezTo>
                    <a:pt x="25" y="23"/>
                    <a:pt x="20" y="19"/>
                    <a:pt x="15" y="14"/>
                  </a:cubicBezTo>
                  <a:cubicBezTo>
                    <a:pt x="10" y="9"/>
                    <a:pt x="7" y="3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iṣḷïḋe">
              <a:extLst>
                <a:ext uri="{FF2B5EF4-FFF2-40B4-BE49-F238E27FC236}">
                  <a16:creationId xmlns:a16="http://schemas.microsoft.com/office/drawing/2014/main" id="{9F7C77CF-98AA-4C64-8228-464601CE687D}"/>
                </a:ext>
              </a:extLst>
            </p:cNvPr>
            <p:cNvSpPr/>
            <p:nvPr/>
          </p:nvSpPr>
          <p:spPr bwMode="auto">
            <a:xfrm>
              <a:off x="4858247" y="3524801"/>
              <a:ext cx="55660" cy="39080"/>
            </a:xfrm>
            <a:custGeom>
              <a:avLst/>
              <a:gdLst>
                <a:gd name="T0" fmla="*/ 22 w 27"/>
                <a:gd name="T1" fmla="*/ 19 h 19"/>
                <a:gd name="T2" fmla="*/ 20 w 27"/>
                <a:gd name="T3" fmla="*/ 18 h 19"/>
                <a:gd name="T4" fmla="*/ 3 w 27"/>
                <a:gd name="T5" fmla="*/ 10 h 19"/>
                <a:gd name="T6" fmla="*/ 1 w 27"/>
                <a:gd name="T7" fmla="*/ 4 h 19"/>
                <a:gd name="T8" fmla="*/ 8 w 27"/>
                <a:gd name="T9" fmla="*/ 2 h 19"/>
                <a:gd name="T10" fmla="*/ 24 w 27"/>
                <a:gd name="T11" fmla="*/ 10 h 19"/>
                <a:gd name="T12" fmla="*/ 26 w 27"/>
                <a:gd name="T13" fmla="*/ 16 h 19"/>
                <a:gd name="T14" fmla="*/ 22 w 2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2" y="19"/>
                  </a:moveTo>
                  <a:cubicBezTo>
                    <a:pt x="21" y="19"/>
                    <a:pt x="21" y="18"/>
                    <a:pt x="20" y="18"/>
                  </a:cubicBezTo>
                  <a:cubicBezTo>
                    <a:pt x="9" y="13"/>
                    <a:pt x="3" y="10"/>
                    <a:pt x="3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8" y="2"/>
                    <a:pt x="13" y="5"/>
                    <a:pt x="24" y="10"/>
                  </a:cubicBezTo>
                  <a:cubicBezTo>
                    <a:pt x="26" y="11"/>
                    <a:pt x="27" y="14"/>
                    <a:pt x="26" y="16"/>
                  </a:cubicBezTo>
                  <a:cubicBezTo>
                    <a:pt x="25" y="18"/>
                    <a:pt x="24" y="19"/>
                    <a:pt x="22" y="19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í$ḷíḓê">
              <a:extLst>
                <a:ext uri="{FF2B5EF4-FFF2-40B4-BE49-F238E27FC236}">
                  <a16:creationId xmlns:a16="http://schemas.microsoft.com/office/drawing/2014/main" id="{010FDB84-294C-4FED-8142-DF36A3007A00}"/>
                </a:ext>
              </a:extLst>
            </p:cNvPr>
            <p:cNvSpPr/>
            <p:nvPr/>
          </p:nvSpPr>
          <p:spPr bwMode="auto">
            <a:xfrm>
              <a:off x="4928117" y="3559144"/>
              <a:ext cx="2222813" cy="303165"/>
            </a:xfrm>
            <a:custGeom>
              <a:avLst/>
              <a:gdLst>
                <a:gd name="T0" fmla="*/ 603 w 1084"/>
                <a:gd name="T1" fmla="*/ 143 h 148"/>
                <a:gd name="T2" fmla="*/ 645 w 1084"/>
                <a:gd name="T3" fmla="*/ 138 h 148"/>
                <a:gd name="T4" fmla="*/ 610 w 1084"/>
                <a:gd name="T5" fmla="*/ 148 h 148"/>
                <a:gd name="T6" fmla="*/ 551 w 1084"/>
                <a:gd name="T7" fmla="*/ 146 h 148"/>
                <a:gd name="T8" fmla="*/ 589 w 1084"/>
                <a:gd name="T9" fmla="*/ 138 h 148"/>
                <a:gd name="T10" fmla="*/ 664 w 1084"/>
                <a:gd name="T11" fmla="*/ 146 h 148"/>
                <a:gd name="T12" fmla="*/ 701 w 1084"/>
                <a:gd name="T13" fmla="*/ 135 h 148"/>
                <a:gd name="T14" fmla="*/ 664 w 1084"/>
                <a:gd name="T15" fmla="*/ 146 h 148"/>
                <a:gd name="T16" fmla="*/ 532 w 1084"/>
                <a:gd name="T17" fmla="*/ 145 h 148"/>
                <a:gd name="T18" fmla="*/ 495 w 1084"/>
                <a:gd name="T19" fmla="*/ 133 h 148"/>
                <a:gd name="T20" fmla="*/ 532 w 1084"/>
                <a:gd name="T21" fmla="*/ 145 h 148"/>
                <a:gd name="T22" fmla="*/ 720 w 1084"/>
                <a:gd name="T23" fmla="*/ 133 h 148"/>
                <a:gd name="T24" fmla="*/ 758 w 1084"/>
                <a:gd name="T25" fmla="*/ 138 h 148"/>
                <a:gd name="T26" fmla="*/ 476 w 1084"/>
                <a:gd name="T27" fmla="*/ 140 h 148"/>
                <a:gd name="T28" fmla="*/ 434 w 1084"/>
                <a:gd name="T29" fmla="*/ 131 h 148"/>
                <a:gd name="T30" fmla="*/ 480 w 1084"/>
                <a:gd name="T31" fmla="*/ 136 h 148"/>
                <a:gd name="T32" fmla="*/ 772 w 1084"/>
                <a:gd name="T33" fmla="*/ 131 h 148"/>
                <a:gd name="T34" fmla="*/ 818 w 1084"/>
                <a:gd name="T35" fmla="*/ 123 h 148"/>
                <a:gd name="T36" fmla="*/ 776 w 1084"/>
                <a:gd name="T37" fmla="*/ 135 h 148"/>
                <a:gd name="T38" fmla="*/ 382 w 1084"/>
                <a:gd name="T39" fmla="*/ 127 h 148"/>
                <a:gd name="T40" fmla="*/ 420 w 1084"/>
                <a:gd name="T41" fmla="*/ 124 h 148"/>
                <a:gd name="T42" fmla="*/ 832 w 1084"/>
                <a:gd name="T43" fmla="*/ 125 h 148"/>
                <a:gd name="T44" fmla="*/ 868 w 1084"/>
                <a:gd name="T45" fmla="*/ 107 h 148"/>
                <a:gd name="T46" fmla="*/ 833 w 1084"/>
                <a:gd name="T47" fmla="*/ 125 h 148"/>
                <a:gd name="T48" fmla="*/ 363 w 1084"/>
                <a:gd name="T49" fmla="*/ 124 h 148"/>
                <a:gd name="T50" fmla="*/ 328 w 1084"/>
                <a:gd name="T51" fmla="*/ 107 h 148"/>
                <a:gd name="T52" fmla="*/ 364 w 1084"/>
                <a:gd name="T53" fmla="*/ 124 h 148"/>
                <a:gd name="T54" fmla="*/ 271 w 1084"/>
                <a:gd name="T55" fmla="*/ 103 h 148"/>
                <a:gd name="T56" fmla="*/ 309 w 1084"/>
                <a:gd name="T57" fmla="*/ 103 h 148"/>
                <a:gd name="T58" fmla="*/ 887 w 1084"/>
                <a:gd name="T59" fmla="*/ 112 h 148"/>
                <a:gd name="T60" fmla="*/ 922 w 1084"/>
                <a:gd name="T61" fmla="*/ 92 h 148"/>
                <a:gd name="T62" fmla="*/ 888 w 1084"/>
                <a:gd name="T63" fmla="*/ 111 h 148"/>
                <a:gd name="T64" fmla="*/ 252 w 1084"/>
                <a:gd name="T65" fmla="*/ 98 h 148"/>
                <a:gd name="T66" fmla="*/ 218 w 1084"/>
                <a:gd name="T67" fmla="*/ 79 h 148"/>
                <a:gd name="T68" fmla="*/ 253 w 1084"/>
                <a:gd name="T69" fmla="*/ 99 h 148"/>
                <a:gd name="T70" fmla="*/ 940 w 1084"/>
                <a:gd name="T71" fmla="*/ 86 h 148"/>
                <a:gd name="T72" fmla="*/ 978 w 1084"/>
                <a:gd name="T73" fmla="*/ 82 h 148"/>
                <a:gd name="T74" fmla="*/ 199 w 1084"/>
                <a:gd name="T75" fmla="*/ 83 h 148"/>
                <a:gd name="T76" fmla="*/ 159 w 1084"/>
                <a:gd name="T77" fmla="*/ 66 h 148"/>
                <a:gd name="T78" fmla="*/ 203 w 1084"/>
                <a:gd name="T79" fmla="*/ 80 h 148"/>
                <a:gd name="T80" fmla="*/ 990 w 1084"/>
                <a:gd name="T81" fmla="*/ 72 h 148"/>
                <a:gd name="T82" fmla="*/ 1033 w 1084"/>
                <a:gd name="T83" fmla="*/ 53 h 148"/>
                <a:gd name="T84" fmla="*/ 994 w 1084"/>
                <a:gd name="T85" fmla="*/ 75 h 148"/>
                <a:gd name="T86" fmla="*/ 108 w 1084"/>
                <a:gd name="T87" fmla="*/ 53 h 148"/>
                <a:gd name="T88" fmla="*/ 147 w 1084"/>
                <a:gd name="T89" fmla="*/ 57 h 148"/>
                <a:gd name="T90" fmla="*/ 1046 w 1084"/>
                <a:gd name="T91" fmla="*/ 52 h 148"/>
                <a:gd name="T92" fmla="*/ 1077 w 1084"/>
                <a:gd name="T93" fmla="*/ 26 h 148"/>
                <a:gd name="T94" fmla="*/ 1048 w 1084"/>
                <a:gd name="T95" fmla="*/ 51 h 148"/>
                <a:gd name="T96" fmla="*/ 90 w 1084"/>
                <a:gd name="T97" fmla="*/ 46 h 148"/>
                <a:gd name="T98" fmla="*/ 59 w 1084"/>
                <a:gd name="T99" fmla="*/ 23 h 148"/>
                <a:gd name="T100" fmla="*/ 92 w 1084"/>
                <a:gd name="T101" fmla="*/ 46 h 148"/>
                <a:gd name="T102" fmla="*/ 3 w 1084"/>
                <a:gd name="T103" fmla="*/ 9 h 148"/>
                <a:gd name="T104" fmla="*/ 41 w 1084"/>
                <a:gd name="T10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48">
                  <a:moveTo>
                    <a:pt x="610" y="148"/>
                  </a:moveTo>
                  <a:cubicBezTo>
                    <a:pt x="607" y="148"/>
                    <a:pt x="607" y="148"/>
                    <a:pt x="607" y="148"/>
                  </a:cubicBezTo>
                  <a:cubicBezTo>
                    <a:pt x="605" y="148"/>
                    <a:pt x="603" y="146"/>
                    <a:pt x="603" y="143"/>
                  </a:cubicBezTo>
                  <a:cubicBezTo>
                    <a:pt x="603" y="141"/>
                    <a:pt x="605" y="138"/>
                    <a:pt x="607" y="138"/>
                  </a:cubicBezTo>
                  <a:cubicBezTo>
                    <a:pt x="610" y="138"/>
                    <a:pt x="610" y="138"/>
                    <a:pt x="610" y="138"/>
                  </a:cubicBezTo>
                  <a:cubicBezTo>
                    <a:pt x="621" y="138"/>
                    <a:pt x="633" y="138"/>
                    <a:pt x="645" y="138"/>
                  </a:cubicBezTo>
                  <a:cubicBezTo>
                    <a:pt x="648" y="138"/>
                    <a:pt x="650" y="140"/>
                    <a:pt x="650" y="142"/>
                  </a:cubicBezTo>
                  <a:cubicBezTo>
                    <a:pt x="650" y="145"/>
                    <a:pt x="648" y="147"/>
                    <a:pt x="645" y="147"/>
                  </a:cubicBezTo>
                  <a:cubicBezTo>
                    <a:pt x="634" y="147"/>
                    <a:pt x="622" y="148"/>
                    <a:pt x="610" y="148"/>
                  </a:cubicBezTo>
                  <a:moveTo>
                    <a:pt x="589" y="147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76" y="147"/>
                    <a:pt x="563" y="147"/>
                    <a:pt x="551" y="146"/>
                  </a:cubicBezTo>
                  <a:cubicBezTo>
                    <a:pt x="548" y="146"/>
                    <a:pt x="546" y="144"/>
                    <a:pt x="546" y="141"/>
                  </a:cubicBezTo>
                  <a:cubicBezTo>
                    <a:pt x="546" y="139"/>
                    <a:pt x="549" y="137"/>
                    <a:pt x="551" y="137"/>
                  </a:cubicBezTo>
                  <a:cubicBezTo>
                    <a:pt x="564" y="138"/>
                    <a:pt x="576" y="138"/>
                    <a:pt x="589" y="138"/>
                  </a:cubicBezTo>
                  <a:cubicBezTo>
                    <a:pt x="591" y="138"/>
                    <a:pt x="593" y="140"/>
                    <a:pt x="593" y="143"/>
                  </a:cubicBezTo>
                  <a:cubicBezTo>
                    <a:pt x="593" y="145"/>
                    <a:pt x="591" y="147"/>
                    <a:pt x="589" y="147"/>
                  </a:cubicBezTo>
                  <a:moveTo>
                    <a:pt x="664" y="146"/>
                  </a:moveTo>
                  <a:cubicBezTo>
                    <a:pt x="662" y="146"/>
                    <a:pt x="660" y="144"/>
                    <a:pt x="659" y="142"/>
                  </a:cubicBezTo>
                  <a:cubicBezTo>
                    <a:pt x="659" y="139"/>
                    <a:pt x="661" y="137"/>
                    <a:pt x="664" y="137"/>
                  </a:cubicBezTo>
                  <a:cubicBezTo>
                    <a:pt x="676" y="137"/>
                    <a:pt x="689" y="136"/>
                    <a:pt x="701" y="135"/>
                  </a:cubicBezTo>
                  <a:cubicBezTo>
                    <a:pt x="704" y="135"/>
                    <a:pt x="706" y="136"/>
                    <a:pt x="706" y="139"/>
                  </a:cubicBezTo>
                  <a:cubicBezTo>
                    <a:pt x="706" y="142"/>
                    <a:pt x="705" y="144"/>
                    <a:pt x="702" y="144"/>
                  </a:cubicBezTo>
                  <a:cubicBezTo>
                    <a:pt x="690" y="145"/>
                    <a:pt x="677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moveTo>
                    <a:pt x="532" y="145"/>
                  </a:moveTo>
                  <a:cubicBezTo>
                    <a:pt x="532" y="145"/>
                    <a:pt x="532" y="145"/>
                    <a:pt x="532" y="145"/>
                  </a:cubicBezTo>
                  <a:cubicBezTo>
                    <a:pt x="519" y="144"/>
                    <a:pt x="507" y="143"/>
                    <a:pt x="494" y="142"/>
                  </a:cubicBezTo>
                  <a:cubicBezTo>
                    <a:pt x="492" y="142"/>
                    <a:pt x="490" y="140"/>
                    <a:pt x="490" y="137"/>
                  </a:cubicBezTo>
                  <a:cubicBezTo>
                    <a:pt x="490" y="135"/>
                    <a:pt x="492" y="133"/>
                    <a:pt x="495" y="133"/>
                  </a:cubicBezTo>
                  <a:cubicBezTo>
                    <a:pt x="507" y="134"/>
                    <a:pt x="520" y="135"/>
                    <a:pt x="532" y="136"/>
                  </a:cubicBezTo>
                  <a:cubicBezTo>
                    <a:pt x="535" y="136"/>
                    <a:pt x="537" y="138"/>
                    <a:pt x="537" y="141"/>
                  </a:cubicBezTo>
                  <a:cubicBezTo>
                    <a:pt x="537" y="143"/>
                    <a:pt x="535" y="145"/>
                    <a:pt x="532" y="145"/>
                  </a:cubicBezTo>
                  <a:moveTo>
                    <a:pt x="720" y="142"/>
                  </a:moveTo>
                  <a:cubicBezTo>
                    <a:pt x="718" y="142"/>
                    <a:pt x="716" y="140"/>
                    <a:pt x="716" y="138"/>
                  </a:cubicBezTo>
                  <a:cubicBezTo>
                    <a:pt x="716" y="136"/>
                    <a:pt x="717" y="133"/>
                    <a:pt x="720" y="133"/>
                  </a:cubicBezTo>
                  <a:cubicBezTo>
                    <a:pt x="732" y="132"/>
                    <a:pt x="745" y="130"/>
                    <a:pt x="757" y="129"/>
                  </a:cubicBezTo>
                  <a:cubicBezTo>
                    <a:pt x="760" y="128"/>
                    <a:pt x="762" y="130"/>
                    <a:pt x="762" y="133"/>
                  </a:cubicBezTo>
                  <a:cubicBezTo>
                    <a:pt x="763" y="135"/>
                    <a:pt x="761" y="137"/>
                    <a:pt x="758" y="138"/>
                  </a:cubicBezTo>
                  <a:cubicBezTo>
                    <a:pt x="746" y="140"/>
                    <a:pt x="733" y="141"/>
                    <a:pt x="721" y="142"/>
                  </a:cubicBezTo>
                  <a:cubicBezTo>
                    <a:pt x="720" y="142"/>
                    <a:pt x="720" y="142"/>
                    <a:pt x="720" y="142"/>
                  </a:cubicBezTo>
                  <a:moveTo>
                    <a:pt x="476" y="140"/>
                  </a:moveTo>
                  <a:cubicBezTo>
                    <a:pt x="475" y="140"/>
                    <a:pt x="475" y="140"/>
                    <a:pt x="475" y="140"/>
                  </a:cubicBezTo>
                  <a:cubicBezTo>
                    <a:pt x="463" y="139"/>
                    <a:pt x="450" y="137"/>
                    <a:pt x="438" y="136"/>
                  </a:cubicBezTo>
                  <a:cubicBezTo>
                    <a:pt x="435" y="135"/>
                    <a:pt x="433" y="133"/>
                    <a:pt x="434" y="131"/>
                  </a:cubicBezTo>
                  <a:cubicBezTo>
                    <a:pt x="434" y="128"/>
                    <a:pt x="436" y="126"/>
                    <a:pt x="439" y="127"/>
                  </a:cubicBezTo>
                  <a:cubicBezTo>
                    <a:pt x="451" y="128"/>
                    <a:pt x="464" y="130"/>
                    <a:pt x="476" y="131"/>
                  </a:cubicBezTo>
                  <a:cubicBezTo>
                    <a:pt x="479" y="131"/>
                    <a:pt x="481" y="134"/>
                    <a:pt x="480" y="136"/>
                  </a:cubicBezTo>
                  <a:cubicBezTo>
                    <a:pt x="480" y="139"/>
                    <a:pt x="478" y="140"/>
                    <a:pt x="476" y="140"/>
                  </a:cubicBezTo>
                  <a:moveTo>
                    <a:pt x="776" y="135"/>
                  </a:moveTo>
                  <a:cubicBezTo>
                    <a:pt x="774" y="135"/>
                    <a:pt x="772" y="134"/>
                    <a:pt x="772" y="131"/>
                  </a:cubicBezTo>
                  <a:cubicBezTo>
                    <a:pt x="772" y="129"/>
                    <a:pt x="773" y="126"/>
                    <a:pt x="776" y="126"/>
                  </a:cubicBezTo>
                  <a:cubicBezTo>
                    <a:pt x="788" y="124"/>
                    <a:pt x="801" y="122"/>
                    <a:pt x="813" y="120"/>
                  </a:cubicBezTo>
                  <a:cubicBezTo>
                    <a:pt x="815" y="119"/>
                    <a:pt x="818" y="121"/>
                    <a:pt x="818" y="123"/>
                  </a:cubicBezTo>
                  <a:cubicBezTo>
                    <a:pt x="819" y="126"/>
                    <a:pt x="817" y="128"/>
                    <a:pt x="814" y="129"/>
                  </a:cubicBezTo>
                  <a:cubicBezTo>
                    <a:pt x="802" y="131"/>
                    <a:pt x="790" y="133"/>
                    <a:pt x="777" y="135"/>
                  </a:cubicBezTo>
                  <a:cubicBezTo>
                    <a:pt x="776" y="135"/>
                    <a:pt x="776" y="135"/>
                    <a:pt x="776" y="135"/>
                  </a:cubicBezTo>
                  <a:moveTo>
                    <a:pt x="420" y="133"/>
                  </a:moveTo>
                  <a:cubicBezTo>
                    <a:pt x="419" y="133"/>
                    <a:pt x="419" y="133"/>
                    <a:pt x="419" y="133"/>
                  </a:cubicBezTo>
                  <a:cubicBezTo>
                    <a:pt x="407" y="131"/>
                    <a:pt x="394" y="129"/>
                    <a:pt x="382" y="127"/>
                  </a:cubicBezTo>
                  <a:cubicBezTo>
                    <a:pt x="379" y="127"/>
                    <a:pt x="377" y="124"/>
                    <a:pt x="378" y="122"/>
                  </a:cubicBezTo>
                  <a:cubicBezTo>
                    <a:pt x="378" y="119"/>
                    <a:pt x="381" y="118"/>
                    <a:pt x="383" y="118"/>
                  </a:cubicBezTo>
                  <a:cubicBezTo>
                    <a:pt x="396" y="120"/>
                    <a:pt x="408" y="122"/>
                    <a:pt x="420" y="124"/>
                  </a:cubicBezTo>
                  <a:cubicBezTo>
                    <a:pt x="423" y="124"/>
                    <a:pt x="425" y="127"/>
                    <a:pt x="424" y="129"/>
                  </a:cubicBezTo>
                  <a:cubicBezTo>
                    <a:pt x="424" y="132"/>
                    <a:pt x="422" y="133"/>
                    <a:pt x="420" y="133"/>
                  </a:cubicBezTo>
                  <a:moveTo>
                    <a:pt x="832" y="125"/>
                  </a:moveTo>
                  <a:cubicBezTo>
                    <a:pt x="830" y="125"/>
                    <a:pt x="828" y="124"/>
                    <a:pt x="828" y="121"/>
                  </a:cubicBezTo>
                  <a:cubicBezTo>
                    <a:pt x="827" y="119"/>
                    <a:pt x="829" y="116"/>
                    <a:pt x="831" y="116"/>
                  </a:cubicBezTo>
                  <a:cubicBezTo>
                    <a:pt x="843" y="113"/>
                    <a:pt x="856" y="110"/>
                    <a:pt x="868" y="107"/>
                  </a:cubicBezTo>
                  <a:cubicBezTo>
                    <a:pt x="870" y="107"/>
                    <a:pt x="873" y="108"/>
                    <a:pt x="873" y="111"/>
                  </a:cubicBezTo>
                  <a:cubicBezTo>
                    <a:pt x="874" y="113"/>
                    <a:pt x="872" y="116"/>
                    <a:pt x="870" y="116"/>
                  </a:cubicBezTo>
                  <a:cubicBezTo>
                    <a:pt x="858" y="119"/>
                    <a:pt x="845" y="122"/>
                    <a:pt x="833" y="125"/>
                  </a:cubicBezTo>
                  <a:cubicBezTo>
                    <a:pt x="832" y="125"/>
                    <a:pt x="832" y="125"/>
                    <a:pt x="832" y="125"/>
                  </a:cubicBezTo>
                  <a:moveTo>
                    <a:pt x="364" y="124"/>
                  </a:moveTo>
                  <a:cubicBezTo>
                    <a:pt x="363" y="124"/>
                    <a:pt x="363" y="124"/>
                    <a:pt x="363" y="124"/>
                  </a:cubicBezTo>
                  <a:cubicBezTo>
                    <a:pt x="351" y="121"/>
                    <a:pt x="338" y="119"/>
                    <a:pt x="326" y="116"/>
                  </a:cubicBezTo>
                  <a:cubicBezTo>
                    <a:pt x="323" y="116"/>
                    <a:pt x="322" y="113"/>
                    <a:pt x="322" y="111"/>
                  </a:cubicBezTo>
                  <a:cubicBezTo>
                    <a:pt x="323" y="108"/>
                    <a:pt x="325" y="107"/>
                    <a:pt x="328" y="107"/>
                  </a:cubicBezTo>
                  <a:cubicBezTo>
                    <a:pt x="340" y="110"/>
                    <a:pt x="352" y="112"/>
                    <a:pt x="365" y="115"/>
                  </a:cubicBezTo>
                  <a:cubicBezTo>
                    <a:pt x="367" y="115"/>
                    <a:pt x="369" y="117"/>
                    <a:pt x="368" y="120"/>
                  </a:cubicBezTo>
                  <a:cubicBezTo>
                    <a:pt x="368" y="122"/>
                    <a:pt x="366" y="124"/>
                    <a:pt x="364" y="124"/>
                  </a:cubicBezTo>
                  <a:moveTo>
                    <a:pt x="308" y="112"/>
                  </a:moveTo>
                  <a:cubicBezTo>
                    <a:pt x="307" y="112"/>
                    <a:pt x="307" y="112"/>
                    <a:pt x="307" y="112"/>
                  </a:cubicBezTo>
                  <a:cubicBezTo>
                    <a:pt x="295" y="109"/>
                    <a:pt x="283" y="106"/>
                    <a:pt x="271" y="103"/>
                  </a:cubicBezTo>
                  <a:cubicBezTo>
                    <a:pt x="268" y="103"/>
                    <a:pt x="267" y="100"/>
                    <a:pt x="267" y="98"/>
                  </a:cubicBezTo>
                  <a:cubicBezTo>
                    <a:pt x="268" y="95"/>
                    <a:pt x="270" y="94"/>
                    <a:pt x="273" y="94"/>
                  </a:cubicBezTo>
                  <a:cubicBezTo>
                    <a:pt x="285" y="97"/>
                    <a:pt x="297" y="100"/>
                    <a:pt x="309" y="103"/>
                  </a:cubicBezTo>
                  <a:cubicBezTo>
                    <a:pt x="312" y="104"/>
                    <a:pt x="313" y="106"/>
                    <a:pt x="313" y="109"/>
                  </a:cubicBezTo>
                  <a:cubicBezTo>
                    <a:pt x="312" y="111"/>
                    <a:pt x="310" y="112"/>
                    <a:pt x="308" y="112"/>
                  </a:cubicBezTo>
                  <a:moveTo>
                    <a:pt x="887" y="112"/>
                  </a:moveTo>
                  <a:cubicBezTo>
                    <a:pt x="885" y="112"/>
                    <a:pt x="883" y="110"/>
                    <a:pt x="883" y="108"/>
                  </a:cubicBezTo>
                  <a:cubicBezTo>
                    <a:pt x="882" y="106"/>
                    <a:pt x="883" y="103"/>
                    <a:pt x="886" y="103"/>
                  </a:cubicBezTo>
                  <a:cubicBezTo>
                    <a:pt x="898" y="99"/>
                    <a:pt x="910" y="96"/>
                    <a:pt x="922" y="92"/>
                  </a:cubicBezTo>
                  <a:cubicBezTo>
                    <a:pt x="924" y="91"/>
                    <a:pt x="927" y="92"/>
                    <a:pt x="928" y="95"/>
                  </a:cubicBezTo>
                  <a:cubicBezTo>
                    <a:pt x="928" y="97"/>
                    <a:pt x="927" y="100"/>
                    <a:pt x="925" y="101"/>
                  </a:cubicBezTo>
                  <a:cubicBezTo>
                    <a:pt x="913" y="105"/>
                    <a:pt x="900" y="108"/>
                    <a:pt x="888" y="111"/>
                  </a:cubicBezTo>
                  <a:cubicBezTo>
                    <a:pt x="888" y="112"/>
                    <a:pt x="887" y="112"/>
                    <a:pt x="887" y="112"/>
                  </a:cubicBezTo>
                  <a:moveTo>
                    <a:pt x="253" y="99"/>
                  </a:moveTo>
                  <a:cubicBezTo>
                    <a:pt x="253" y="99"/>
                    <a:pt x="253" y="98"/>
                    <a:pt x="252" y="98"/>
                  </a:cubicBezTo>
                  <a:cubicBezTo>
                    <a:pt x="240" y="95"/>
                    <a:pt x="228" y="92"/>
                    <a:pt x="216" y="88"/>
                  </a:cubicBezTo>
                  <a:cubicBezTo>
                    <a:pt x="213" y="87"/>
                    <a:pt x="212" y="85"/>
                    <a:pt x="213" y="82"/>
                  </a:cubicBezTo>
                  <a:cubicBezTo>
                    <a:pt x="213" y="80"/>
                    <a:pt x="216" y="79"/>
                    <a:pt x="218" y="79"/>
                  </a:cubicBezTo>
                  <a:cubicBezTo>
                    <a:pt x="230" y="83"/>
                    <a:pt x="243" y="86"/>
                    <a:pt x="255" y="89"/>
                  </a:cubicBezTo>
                  <a:cubicBezTo>
                    <a:pt x="257" y="90"/>
                    <a:pt x="259" y="93"/>
                    <a:pt x="258" y="95"/>
                  </a:cubicBezTo>
                  <a:cubicBezTo>
                    <a:pt x="257" y="97"/>
                    <a:pt x="255" y="99"/>
                    <a:pt x="253" y="99"/>
                  </a:cubicBezTo>
                  <a:moveTo>
                    <a:pt x="941" y="95"/>
                  </a:moveTo>
                  <a:cubicBezTo>
                    <a:pt x="939" y="95"/>
                    <a:pt x="937" y="94"/>
                    <a:pt x="937" y="92"/>
                  </a:cubicBezTo>
                  <a:cubicBezTo>
                    <a:pt x="936" y="89"/>
                    <a:pt x="937" y="87"/>
                    <a:pt x="940" y="86"/>
                  </a:cubicBezTo>
                  <a:cubicBezTo>
                    <a:pt x="951" y="82"/>
                    <a:pt x="963" y="78"/>
                    <a:pt x="975" y="73"/>
                  </a:cubicBezTo>
                  <a:cubicBezTo>
                    <a:pt x="977" y="72"/>
                    <a:pt x="980" y="73"/>
                    <a:pt x="981" y="76"/>
                  </a:cubicBezTo>
                  <a:cubicBezTo>
                    <a:pt x="982" y="78"/>
                    <a:pt x="981" y="81"/>
                    <a:pt x="978" y="82"/>
                  </a:cubicBezTo>
                  <a:cubicBezTo>
                    <a:pt x="966" y="86"/>
                    <a:pt x="954" y="91"/>
                    <a:pt x="943" y="95"/>
                  </a:cubicBezTo>
                  <a:cubicBezTo>
                    <a:pt x="942" y="95"/>
                    <a:pt x="942" y="95"/>
                    <a:pt x="941" y="95"/>
                  </a:cubicBezTo>
                  <a:moveTo>
                    <a:pt x="199" y="83"/>
                  </a:moveTo>
                  <a:cubicBezTo>
                    <a:pt x="199" y="83"/>
                    <a:pt x="198" y="83"/>
                    <a:pt x="198" y="83"/>
                  </a:cubicBezTo>
                  <a:cubicBezTo>
                    <a:pt x="186" y="79"/>
                    <a:pt x="174" y="75"/>
                    <a:pt x="162" y="71"/>
                  </a:cubicBezTo>
                  <a:cubicBezTo>
                    <a:pt x="159" y="71"/>
                    <a:pt x="158" y="68"/>
                    <a:pt x="159" y="66"/>
                  </a:cubicBezTo>
                  <a:cubicBezTo>
                    <a:pt x="159" y="63"/>
                    <a:pt x="162" y="62"/>
                    <a:pt x="164" y="63"/>
                  </a:cubicBezTo>
                  <a:cubicBezTo>
                    <a:pt x="176" y="67"/>
                    <a:pt x="188" y="70"/>
                    <a:pt x="200" y="74"/>
                  </a:cubicBezTo>
                  <a:cubicBezTo>
                    <a:pt x="203" y="75"/>
                    <a:pt x="204" y="77"/>
                    <a:pt x="203" y="80"/>
                  </a:cubicBezTo>
                  <a:cubicBezTo>
                    <a:pt x="203" y="82"/>
                    <a:pt x="201" y="83"/>
                    <a:pt x="199" y="83"/>
                  </a:cubicBezTo>
                  <a:moveTo>
                    <a:pt x="994" y="75"/>
                  </a:moveTo>
                  <a:cubicBezTo>
                    <a:pt x="992" y="75"/>
                    <a:pt x="990" y="74"/>
                    <a:pt x="990" y="72"/>
                  </a:cubicBezTo>
                  <a:cubicBezTo>
                    <a:pt x="989" y="70"/>
                    <a:pt x="990" y="67"/>
                    <a:pt x="992" y="66"/>
                  </a:cubicBezTo>
                  <a:cubicBezTo>
                    <a:pt x="1004" y="61"/>
                    <a:pt x="1015" y="56"/>
                    <a:pt x="1027" y="51"/>
                  </a:cubicBezTo>
                  <a:cubicBezTo>
                    <a:pt x="1029" y="50"/>
                    <a:pt x="1032" y="51"/>
                    <a:pt x="1033" y="53"/>
                  </a:cubicBezTo>
                  <a:cubicBezTo>
                    <a:pt x="1034" y="56"/>
                    <a:pt x="1033" y="59"/>
                    <a:pt x="1030" y="60"/>
                  </a:cubicBezTo>
                  <a:cubicBezTo>
                    <a:pt x="1019" y="65"/>
                    <a:pt x="1007" y="70"/>
                    <a:pt x="996" y="75"/>
                  </a:cubicBezTo>
                  <a:cubicBezTo>
                    <a:pt x="995" y="75"/>
                    <a:pt x="995" y="75"/>
                    <a:pt x="994" y="75"/>
                  </a:cubicBezTo>
                  <a:moveTo>
                    <a:pt x="145" y="66"/>
                  </a:moveTo>
                  <a:cubicBezTo>
                    <a:pt x="145" y="66"/>
                    <a:pt x="144" y="65"/>
                    <a:pt x="144" y="65"/>
                  </a:cubicBezTo>
                  <a:cubicBezTo>
                    <a:pt x="132" y="61"/>
                    <a:pt x="120" y="57"/>
                    <a:pt x="108" y="53"/>
                  </a:cubicBezTo>
                  <a:cubicBezTo>
                    <a:pt x="106" y="52"/>
                    <a:pt x="104" y="49"/>
                    <a:pt x="105" y="47"/>
                  </a:cubicBezTo>
                  <a:cubicBezTo>
                    <a:pt x="106" y="44"/>
                    <a:pt x="109" y="43"/>
                    <a:pt x="111" y="44"/>
                  </a:cubicBezTo>
                  <a:cubicBezTo>
                    <a:pt x="123" y="48"/>
                    <a:pt x="135" y="53"/>
                    <a:pt x="147" y="57"/>
                  </a:cubicBezTo>
                  <a:cubicBezTo>
                    <a:pt x="149" y="57"/>
                    <a:pt x="150" y="60"/>
                    <a:pt x="149" y="62"/>
                  </a:cubicBezTo>
                  <a:cubicBezTo>
                    <a:pt x="149" y="64"/>
                    <a:pt x="147" y="66"/>
                    <a:pt x="145" y="66"/>
                  </a:cubicBezTo>
                  <a:moveTo>
                    <a:pt x="1046" y="52"/>
                  </a:moveTo>
                  <a:cubicBezTo>
                    <a:pt x="1044" y="52"/>
                    <a:pt x="1042" y="51"/>
                    <a:pt x="1041" y="49"/>
                  </a:cubicBezTo>
                  <a:cubicBezTo>
                    <a:pt x="1040" y="47"/>
                    <a:pt x="1041" y="44"/>
                    <a:pt x="1044" y="43"/>
                  </a:cubicBezTo>
                  <a:cubicBezTo>
                    <a:pt x="1055" y="38"/>
                    <a:pt x="1066" y="32"/>
                    <a:pt x="1077" y="26"/>
                  </a:cubicBezTo>
                  <a:cubicBezTo>
                    <a:pt x="1079" y="25"/>
                    <a:pt x="1082" y="26"/>
                    <a:pt x="1083" y="28"/>
                  </a:cubicBezTo>
                  <a:cubicBezTo>
                    <a:pt x="1084" y="30"/>
                    <a:pt x="1084" y="33"/>
                    <a:pt x="1081" y="34"/>
                  </a:cubicBezTo>
                  <a:cubicBezTo>
                    <a:pt x="1070" y="40"/>
                    <a:pt x="1059" y="46"/>
                    <a:pt x="1048" y="51"/>
                  </a:cubicBezTo>
                  <a:cubicBezTo>
                    <a:pt x="1047" y="52"/>
                    <a:pt x="1046" y="52"/>
                    <a:pt x="1046" y="52"/>
                  </a:cubicBezTo>
                  <a:moveTo>
                    <a:pt x="92" y="46"/>
                  </a:moveTo>
                  <a:cubicBezTo>
                    <a:pt x="91" y="46"/>
                    <a:pt x="91" y="46"/>
                    <a:pt x="90" y="46"/>
                  </a:cubicBezTo>
                  <a:cubicBezTo>
                    <a:pt x="78" y="41"/>
                    <a:pt x="67" y="37"/>
                    <a:pt x="55" y="32"/>
                  </a:cubicBezTo>
                  <a:cubicBezTo>
                    <a:pt x="53" y="31"/>
                    <a:pt x="52" y="28"/>
                    <a:pt x="53" y="26"/>
                  </a:cubicBezTo>
                  <a:cubicBezTo>
                    <a:pt x="54" y="24"/>
                    <a:pt x="56" y="22"/>
                    <a:pt x="59" y="23"/>
                  </a:cubicBezTo>
                  <a:cubicBezTo>
                    <a:pt x="70" y="28"/>
                    <a:pt x="82" y="33"/>
                    <a:pt x="94" y="37"/>
                  </a:cubicBezTo>
                  <a:cubicBezTo>
                    <a:pt x="96" y="38"/>
                    <a:pt x="97" y="41"/>
                    <a:pt x="96" y="43"/>
                  </a:cubicBezTo>
                  <a:cubicBezTo>
                    <a:pt x="96" y="45"/>
                    <a:pt x="94" y="46"/>
                    <a:pt x="92" y="46"/>
                  </a:cubicBezTo>
                  <a:moveTo>
                    <a:pt x="39" y="25"/>
                  </a:moveTo>
                  <a:cubicBezTo>
                    <a:pt x="39" y="25"/>
                    <a:pt x="38" y="25"/>
                    <a:pt x="38" y="25"/>
                  </a:cubicBezTo>
                  <a:cubicBezTo>
                    <a:pt x="26" y="20"/>
                    <a:pt x="14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8" y="6"/>
                    <a:pt x="29" y="11"/>
                    <a:pt x="41" y="16"/>
                  </a:cubicBezTo>
                  <a:cubicBezTo>
                    <a:pt x="44" y="17"/>
                    <a:pt x="45" y="20"/>
                    <a:pt x="44" y="22"/>
                  </a:cubicBezTo>
                  <a:cubicBezTo>
                    <a:pt x="43" y="24"/>
                    <a:pt x="41" y="25"/>
                    <a:pt x="39" y="25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íSļiḑê">
              <a:extLst>
                <a:ext uri="{FF2B5EF4-FFF2-40B4-BE49-F238E27FC236}">
                  <a16:creationId xmlns:a16="http://schemas.microsoft.com/office/drawing/2014/main" id="{2D05983B-17C1-40ED-B52A-128DFEC6DC48}"/>
                </a:ext>
              </a:extLst>
            </p:cNvPr>
            <p:cNvSpPr/>
            <p:nvPr/>
          </p:nvSpPr>
          <p:spPr bwMode="auto">
            <a:xfrm>
              <a:off x="7165142" y="3572170"/>
              <a:ext cx="53291" cy="39080"/>
            </a:xfrm>
            <a:custGeom>
              <a:avLst/>
              <a:gdLst>
                <a:gd name="T0" fmla="*/ 5 w 26"/>
                <a:gd name="T1" fmla="*/ 19 h 19"/>
                <a:gd name="T2" fmla="*/ 1 w 26"/>
                <a:gd name="T3" fmla="*/ 17 h 19"/>
                <a:gd name="T4" fmla="*/ 3 w 26"/>
                <a:gd name="T5" fmla="*/ 11 h 19"/>
                <a:gd name="T6" fmla="*/ 18 w 26"/>
                <a:gd name="T7" fmla="*/ 2 h 19"/>
                <a:gd name="T8" fmla="*/ 25 w 26"/>
                <a:gd name="T9" fmla="*/ 3 h 19"/>
                <a:gd name="T10" fmla="*/ 23 w 26"/>
                <a:gd name="T11" fmla="*/ 10 h 19"/>
                <a:gd name="T12" fmla="*/ 7 w 26"/>
                <a:gd name="T13" fmla="*/ 19 h 19"/>
                <a:gd name="T14" fmla="*/ 5 w 2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9">
                  <a:moveTo>
                    <a:pt x="5" y="19"/>
                  </a:moveTo>
                  <a:cubicBezTo>
                    <a:pt x="3" y="19"/>
                    <a:pt x="2" y="19"/>
                    <a:pt x="1" y="17"/>
                  </a:cubicBezTo>
                  <a:cubicBezTo>
                    <a:pt x="0" y="15"/>
                    <a:pt x="0" y="12"/>
                    <a:pt x="3" y="11"/>
                  </a:cubicBezTo>
                  <a:cubicBezTo>
                    <a:pt x="8" y="8"/>
                    <a:pt x="13" y="5"/>
                    <a:pt x="18" y="2"/>
                  </a:cubicBezTo>
                  <a:cubicBezTo>
                    <a:pt x="21" y="0"/>
                    <a:pt x="23" y="1"/>
                    <a:pt x="25" y="3"/>
                  </a:cubicBezTo>
                  <a:cubicBezTo>
                    <a:pt x="26" y="5"/>
                    <a:pt x="25" y="8"/>
                    <a:pt x="23" y="10"/>
                  </a:cubicBezTo>
                  <a:cubicBezTo>
                    <a:pt x="18" y="13"/>
                    <a:pt x="12" y="16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lose/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iṥļíḓè">
              <a:extLst>
                <a:ext uri="{FF2B5EF4-FFF2-40B4-BE49-F238E27FC236}">
                  <a16:creationId xmlns:a16="http://schemas.microsoft.com/office/drawing/2014/main" id="{398E4E62-7359-40DE-879E-B797DC4E71FA}"/>
                </a:ext>
              </a:extLst>
            </p:cNvPr>
            <p:cNvSpPr/>
            <p:nvPr/>
          </p:nvSpPr>
          <p:spPr bwMode="auto">
            <a:xfrm>
              <a:off x="5561684" y="1827790"/>
              <a:ext cx="17764" cy="177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iŝľîḋè">
              <a:extLst>
                <a:ext uri="{FF2B5EF4-FFF2-40B4-BE49-F238E27FC236}">
                  <a16:creationId xmlns:a16="http://schemas.microsoft.com/office/drawing/2014/main" id="{B7C2FBAB-C44A-4D44-B8C1-524F336862D9}"/>
                </a:ext>
              </a:extLst>
            </p:cNvPr>
            <p:cNvSpPr/>
            <p:nvPr/>
          </p:nvSpPr>
          <p:spPr bwMode="auto">
            <a:xfrm>
              <a:off x="5559316" y="1780420"/>
              <a:ext cx="14211" cy="14211"/>
            </a:xfrm>
            <a:custGeom>
              <a:avLst/>
              <a:gdLst>
                <a:gd name="T0" fmla="*/ 3 w 7"/>
                <a:gd name="T1" fmla="*/ 7 h 7"/>
                <a:gd name="T2" fmla="*/ 5 w 7"/>
                <a:gd name="T3" fmla="*/ 5 h 7"/>
                <a:gd name="T4" fmla="*/ 3 w 7"/>
                <a:gd name="T5" fmla="*/ 0 h 7"/>
                <a:gd name="T6" fmla="*/ 2 w 7"/>
                <a:gd name="T7" fmla="*/ 5 h 7"/>
                <a:gd name="T8" fmla="*/ 3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3" y="6"/>
                    <a:pt x="4" y="5"/>
                    <a:pt x="5" y="5"/>
                  </a:cubicBezTo>
                  <a:cubicBezTo>
                    <a:pt x="7" y="4"/>
                    <a:pt x="6" y="0"/>
                    <a:pt x="3" y="0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íšľiḓé">
              <a:extLst>
                <a:ext uri="{FF2B5EF4-FFF2-40B4-BE49-F238E27FC236}">
                  <a16:creationId xmlns:a16="http://schemas.microsoft.com/office/drawing/2014/main" id="{D0065BA7-32CD-4551-9A28-2183B1D57678}"/>
                </a:ext>
              </a:extLst>
            </p:cNvPr>
            <p:cNvSpPr/>
            <p:nvPr/>
          </p:nvSpPr>
          <p:spPr bwMode="auto">
            <a:xfrm>
              <a:off x="6658287" y="1800552"/>
              <a:ext cx="24869" cy="21316"/>
            </a:xfrm>
            <a:custGeom>
              <a:avLst/>
              <a:gdLst>
                <a:gd name="T0" fmla="*/ 6 w 12"/>
                <a:gd name="T1" fmla="*/ 10 h 10"/>
                <a:gd name="T2" fmla="*/ 6 w 12"/>
                <a:gd name="T3" fmla="*/ 0 h 10"/>
                <a:gd name="T4" fmla="*/ 6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12" y="10"/>
                    <a:pt x="12" y="0"/>
                    <a:pt x="6" y="0"/>
                  </a:cubicBezTo>
                  <a:cubicBezTo>
                    <a:pt x="0" y="0"/>
                    <a:pt x="0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iṩḻîḋe">
              <a:extLst>
                <a:ext uri="{FF2B5EF4-FFF2-40B4-BE49-F238E27FC236}">
                  <a16:creationId xmlns:a16="http://schemas.microsoft.com/office/drawing/2014/main" id="{675DB62E-EA40-401A-9C87-30B476AB970D}"/>
                </a:ext>
              </a:extLst>
            </p:cNvPr>
            <p:cNvSpPr/>
            <p:nvPr/>
          </p:nvSpPr>
          <p:spPr bwMode="auto">
            <a:xfrm>
              <a:off x="6168013" y="1856212"/>
              <a:ext cx="13027" cy="10659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îSľîḓê">
              <a:extLst>
                <a:ext uri="{FF2B5EF4-FFF2-40B4-BE49-F238E27FC236}">
                  <a16:creationId xmlns:a16="http://schemas.microsoft.com/office/drawing/2014/main" id="{CE409EDA-78FE-4691-AEDE-84F768B27F94}"/>
                </a:ext>
              </a:extLst>
            </p:cNvPr>
            <p:cNvSpPr/>
            <p:nvPr/>
          </p:nvSpPr>
          <p:spPr bwMode="auto">
            <a:xfrm>
              <a:off x="6310122" y="2005425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îşļîďe">
              <a:extLst>
                <a:ext uri="{FF2B5EF4-FFF2-40B4-BE49-F238E27FC236}">
                  <a16:creationId xmlns:a16="http://schemas.microsoft.com/office/drawing/2014/main" id="{1D0EC4E1-FCE9-40DD-94F7-D555F44AE2D8}"/>
                </a:ext>
              </a:extLst>
            </p:cNvPr>
            <p:cNvSpPr/>
            <p:nvPr/>
          </p:nvSpPr>
          <p:spPr bwMode="auto">
            <a:xfrm>
              <a:off x="7509754" y="2032662"/>
              <a:ext cx="26053" cy="26053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1 h 13"/>
                <a:gd name="T4" fmla="*/ 13 w 13"/>
                <a:gd name="T5" fmla="*/ 7 h 13"/>
                <a:gd name="T6" fmla="*/ 10 w 13"/>
                <a:gd name="T7" fmla="*/ 2 h 13"/>
                <a:gd name="T8" fmla="*/ 6 w 13"/>
                <a:gd name="T9" fmla="*/ 1 h 13"/>
                <a:gd name="T10" fmla="*/ 0 w 13"/>
                <a:gd name="T11" fmla="*/ 7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8" y="12"/>
                    <a:pt x="9" y="12"/>
                    <a:pt x="10" y="11"/>
                  </a:cubicBezTo>
                  <a:cubicBezTo>
                    <a:pt x="12" y="10"/>
                    <a:pt x="13" y="9"/>
                    <a:pt x="13" y="7"/>
                  </a:cubicBezTo>
                  <a:cubicBezTo>
                    <a:pt x="13" y="5"/>
                    <a:pt x="12" y="3"/>
                    <a:pt x="10" y="2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1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îŝḻíḓé">
              <a:extLst>
                <a:ext uri="{FF2B5EF4-FFF2-40B4-BE49-F238E27FC236}">
                  <a16:creationId xmlns:a16="http://schemas.microsoft.com/office/drawing/2014/main" id="{295F4966-623B-4873-A6D4-D138A7264683}"/>
                </a:ext>
              </a:extLst>
            </p:cNvPr>
            <p:cNvSpPr/>
            <p:nvPr/>
          </p:nvSpPr>
          <p:spPr bwMode="auto">
            <a:xfrm>
              <a:off x="7443437" y="2245825"/>
              <a:ext cx="16579" cy="11842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îŝḻíḓê">
              <a:extLst>
                <a:ext uri="{FF2B5EF4-FFF2-40B4-BE49-F238E27FC236}">
                  <a16:creationId xmlns:a16="http://schemas.microsoft.com/office/drawing/2014/main" id="{7A813A25-854A-43EA-8F0F-C04AB56710AA}"/>
                </a:ext>
              </a:extLst>
            </p:cNvPr>
            <p:cNvSpPr/>
            <p:nvPr/>
          </p:nvSpPr>
          <p:spPr bwMode="auto">
            <a:xfrm>
              <a:off x="7550017" y="2552543"/>
              <a:ext cx="18948" cy="17764"/>
            </a:xfrm>
            <a:custGeom>
              <a:avLst/>
              <a:gdLst>
                <a:gd name="T0" fmla="*/ 2 w 9"/>
                <a:gd name="T1" fmla="*/ 7 h 9"/>
                <a:gd name="T2" fmla="*/ 3 w 9"/>
                <a:gd name="T3" fmla="*/ 7 h 9"/>
                <a:gd name="T4" fmla="*/ 9 w 9"/>
                <a:gd name="T5" fmla="*/ 5 h 9"/>
                <a:gd name="T6" fmla="*/ 3 w 9"/>
                <a:gd name="T7" fmla="*/ 2 h 9"/>
                <a:gd name="T8" fmla="*/ 2 w 9"/>
                <a:gd name="T9" fmla="*/ 3 h 9"/>
                <a:gd name="T10" fmla="*/ 2 w 9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5" y="9"/>
                    <a:pt x="9" y="8"/>
                    <a:pt x="9" y="5"/>
                  </a:cubicBezTo>
                  <a:cubicBezTo>
                    <a:pt x="9" y="2"/>
                    <a:pt x="5" y="0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6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íslïďe">
              <a:extLst>
                <a:ext uri="{FF2B5EF4-FFF2-40B4-BE49-F238E27FC236}">
                  <a16:creationId xmlns:a16="http://schemas.microsoft.com/office/drawing/2014/main" id="{9E244550-096C-43F5-AD64-CE5D51A45A5B}"/>
                </a:ext>
              </a:extLst>
            </p:cNvPr>
            <p:cNvSpPr/>
            <p:nvPr/>
          </p:nvSpPr>
          <p:spPr bwMode="auto">
            <a:xfrm>
              <a:off x="4581136" y="2623597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ïŝlíḓé">
              <a:extLst>
                <a:ext uri="{FF2B5EF4-FFF2-40B4-BE49-F238E27FC236}">
                  <a16:creationId xmlns:a16="http://schemas.microsoft.com/office/drawing/2014/main" id="{E4036606-196A-459F-9776-5A44007DE455}"/>
                </a:ext>
              </a:extLst>
            </p:cNvPr>
            <p:cNvSpPr/>
            <p:nvPr/>
          </p:nvSpPr>
          <p:spPr bwMode="auto">
            <a:xfrm>
              <a:off x="4341920" y="2382013"/>
              <a:ext cx="20132" cy="2131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3 h 10"/>
                <a:gd name="T4" fmla="*/ 8 w 10"/>
                <a:gd name="T5" fmla="*/ 2 h 10"/>
                <a:gd name="T6" fmla="*/ 2 w 10"/>
                <a:gd name="T7" fmla="*/ 3 h 10"/>
                <a:gd name="T8" fmla="*/ 5 w 10"/>
                <a:gd name="T9" fmla="*/ 10 h 10"/>
                <a:gd name="T10" fmla="*/ 9 w 10"/>
                <a:gd name="T11" fmla="*/ 5 h 10"/>
                <a:gd name="T12" fmla="*/ 9 w 10"/>
                <a:gd name="T13" fmla="*/ 3 h 10"/>
                <a:gd name="T14" fmla="*/ 8 w 10"/>
                <a:gd name="T15" fmla="*/ 1 h 10"/>
                <a:gd name="T16" fmla="*/ 6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6" y="2"/>
                  </a:moveTo>
                  <a:cubicBezTo>
                    <a:pt x="7" y="2"/>
                    <a:pt x="7" y="2"/>
                    <a:pt x="6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6" y="1"/>
                    <a:pt x="3" y="1"/>
                    <a:pt x="2" y="3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8" y="10"/>
                    <a:pt x="10" y="8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ïṥ1îdè">
              <a:extLst>
                <a:ext uri="{FF2B5EF4-FFF2-40B4-BE49-F238E27FC236}">
                  <a16:creationId xmlns:a16="http://schemas.microsoft.com/office/drawing/2014/main" id="{2435BB29-FDBF-4B61-B0A9-3F06A85B6824}"/>
                </a:ext>
              </a:extLst>
            </p:cNvPr>
            <p:cNvSpPr/>
            <p:nvPr/>
          </p:nvSpPr>
          <p:spPr bwMode="auto">
            <a:xfrm>
              <a:off x="5243124" y="1641864"/>
              <a:ext cx="33159" cy="2368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ïŝḻiḍe">
              <a:extLst>
                <a:ext uri="{FF2B5EF4-FFF2-40B4-BE49-F238E27FC236}">
                  <a16:creationId xmlns:a16="http://schemas.microsoft.com/office/drawing/2014/main" id="{C9F402C2-6F73-4F0F-91A8-1AC695DE5DD0}"/>
                </a:ext>
              </a:extLst>
            </p:cNvPr>
            <p:cNvSpPr/>
            <p:nvPr/>
          </p:nvSpPr>
          <p:spPr bwMode="auto">
            <a:xfrm>
              <a:off x="6293542" y="1526994"/>
              <a:ext cx="30790" cy="23685"/>
            </a:xfrm>
            <a:custGeom>
              <a:avLst/>
              <a:gdLst>
                <a:gd name="T0" fmla="*/ 7 w 15"/>
                <a:gd name="T1" fmla="*/ 12 h 12"/>
                <a:gd name="T2" fmla="*/ 7 w 15"/>
                <a:gd name="T3" fmla="*/ 0 h 12"/>
                <a:gd name="T4" fmla="*/ 7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7" y="12"/>
                  </a:moveTo>
                  <a:cubicBezTo>
                    <a:pt x="15" y="12"/>
                    <a:pt x="15" y="0"/>
                    <a:pt x="7" y="0"/>
                  </a:cubicBezTo>
                  <a:cubicBezTo>
                    <a:pt x="0" y="0"/>
                    <a:pt x="0" y="12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îŝḷíďé">
              <a:extLst>
                <a:ext uri="{FF2B5EF4-FFF2-40B4-BE49-F238E27FC236}">
                  <a16:creationId xmlns:a16="http://schemas.microsoft.com/office/drawing/2014/main" id="{51BBCD53-4B43-4CDC-B376-D4E590A6E849}"/>
                </a:ext>
              </a:extLst>
            </p:cNvPr>
            <p:cNvSpPr/>
            <p:nvPr/>
          </p:nvSpPr>
          <p:spPr bwMode="auto">
            <a:xfrm>
              <a:off x="6691446" y="2350038"/>
              <a:ext cx="17764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i$lîdé">
              <a:extLst>
                <a:ext uri="{FF2B5EF4-FFF2-40B4-BE49-F238E27FC236}">
                  <a16:creationId xmlns:a16="http://schemas.microsoft.com/office/drawing/2014/main" id="{FF9C338D-9A4B-469B-9F83-0C770402F1CC}"/>
                </a:ext>
              </a:extLst>
            </p:cNvPr>
            <p:cNvSpPr/>
            <p:nvPr/>
          </p:nvSpPr>
          <p:spPr bwMode="auto">
            <a:xfrm>
              <a:off x="7137904" y="1942660"/>
              <a:ext cx="22501" cy="22501"/>
            </a:xfrm>
            <a:custGeom>
              <a:avLst/>
              <a:gdLst>
                <a:gd name="T0" fmla="*/ 5 w 11"/>
                <a:gd name="T1" fmla="*/ 11 h 11"/>
                <a:gd name="T2" fmla="*/ 11 w 11"/>
                <a:gd name="T3" fmla="*/ 6 h 11"/>
                <a:gd name="T4" fmla="*/ 5 w 11"/>
                <a:gd name="T5" fmla="*/ 0 h 11"/>
                <a:gd name="T6" fmla="*/ 0 w 11"/>
                <a:gd name="T7" fmla="*/ 6 h 11"/>
                <a:gd name="T8" fmla="*/ 5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8" y="11"/>
                    <a:pt x="11" y="9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îŝ1íḓè">
              <a:extLst>
                <a:ext uri="{FF2B5EF4-FFF2-40B4-BE49-F238E27FC236}">
                  <a16:creationId xmlns:a16="http://schemas.microsoft.com/office/drawing/2014/main" id="{877AA51D-4800-4A01-9C78-24A8978D2CF8}"/>
                </a:ext>
              </a:extLst>
            </p:cNvPr>
            <p:cNvSpPr/>
            <p:nvPr/>
          </p:nvSpPr>
          <p:spPr bwMode="auto">
            <a:xfrm>
              <a:off x="7154482" y="1760288"/>
              <a:ext cx="22501" cy="24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ï$ḻiḑe">
              <a:extLst>
                <a:ext uri="{FF2B5EF4-FFF2-40B4-BE49-F238E27FC236}">
                  <a16:creationId xmlns:a16="http://schemas.microsoft.com/office/drawing/2014/main" id="{B8147F1C-DA23-4219-9989-69A5182E004D}"/>
                </a:ext>
              </a:extLst>
            </p:cNvPr>
            <p:cNvSpPr/>
            <p:nvPr/>
          </p:nvSpPr>
          <p:spPr bwMode="auto">
            <a:xfrm>
              <a:off x="8029634" y="2496883"/>
              <a:ext cx="24869" cy="24869"/>
            </a:xfrm>
            <a:custGeom>
              <a:avLst/>
              <a:gdLst>
                <a:gd name="T0" fmla="*/ 6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6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îşļîḑe">
              <a:extLst>
                <a:ext uri="{FF2B5EF4-FFF2-40B4-BE49-F238E27FC236}">
                  <a16:creationId xmlns:a16="http://schemas.microsoft.com/office/drawing/2014/main" id="{51E99ACC-E45E-462D-8D3C-E86997E64ECA}"/>
                </a:ext>
              </a:extLst>
            </p:cNvPr>
            <p:cNvSpPr/>
            <p:nvPr/>
          </p:nvSpPr>
          <p:spPr bwMode="auto">
            <a:xfrm>
              <a:off x="4479292" y="2974131"/>
              <a:ext cx="14211" cy="14211"/>
            </a:xfrm>
            <a:custGeom>
              <a:avLst/>
              <a:gdLst>
                <a:gd name="T0" fmla="*/ 1 w 7"/>
                <a:gd name="T1" fmla="*/ 7 h 7"/>
                <a:gd name="T2" fmla="*/ 2 w 7"/>
                <a:gd name="T3" fmla="*/ 6 h 7"/>
                <a:gd name="T4" fmla="*/ 3 w 7"/>
                <a:gd name="T5" fmla="*/ 7 h 7"/>
                <a:gd name="T6" fmla="*/ 5 w 7"/>
                <a:gd name="T7" fmla="*/ 6 h 7"/>
                <a:gd name="T8" fmla="*/ 5 w 7"/>
                <a:gd name="T9" fmla="*/ 2 h 7"/>
                <a:gd name="T10" fmla="*/ 1 w 7"/>
                <a:gd name="T11" fmla="*/ 2 h 7"/>
                <a:gd name="T12" fmla="*/ 0 w 7"/>
                <a:gd name="T13" fmla="*/ 4 h 7"/>
                <a:gd name="T14" fmla="*/ 1 w 7"/>
                <a:gd name="T15" fmla="*/ 5 h 7"/>
                <a:gd name="T16" fmla="*/ 0 w 7"/>
                <a:gd name="T17" fmla="*/ 6 h 7"/>
                <a:gd name="T18" fmla="*/ 1 w 7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2" y="7"/>
                    <a:pt x="2" y="7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6" y="5"/>
                    <a:pt x="7" y="3"/>
                    <a:pt x="5" y="2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ï$ļiḋè">
              <a:extLst>
                <a:ext uri="{FF2B5EF4-FFF2-40B4-BE49-F238E27FC236}">
                  <a16:creationId xmlns:a16="http://schemas.microsoft.com/office/drawing/2014/main" id="{0ED832FB-68E4-43FB-A773-345D975F801D}"/>
                </a:ext>
              </a:extLst>
            </p:cNvPr>
            <p:cNvSpPr/>
            <p:nvPr/>
          </p:nvSpPr>
          <p:spPr bwMode="auto">
            <a:xfrm>
              <a:off x="4987329" y="3870598"/>
              <a:ext cx="123161" cy="78160"/>
            </a:xfrm>
            <a:custGeom>
              <a:avLst/>
              <a:gdLst>
                <a:gd name="T0" fmla="*/ 50 w 60"/>
                <a:gd name="T1" fmla="*/ 16 h 38"/>
                <a:gd name="T2" fmla="*/ 58 w 60"/>
                <a:gd name="T3" fmla="*/ 30 h 38"/>
                <a:gd name="T4" fmla="*/ 43 w 60"/>
                <a:gd name="T5" fmla="*/ 36 h 38"/>
                <a:gd name="T6" fmla="*/ 9 w 60"/>
                <a:gd name="T7" fmla="*/ 22 h 38"/>
                <a:gd name="T8" fmla="*/ 2 w 60"/>
                <a:gd name="T9" fmla="*/ 8 h 38"/>
                <a:gd name="T10" fmla="*/ 17 w 60"/>
                <a:gd name="T11" fmla="*/ 3 h 38"/>
                <a:gd name="T12" fmla="*/ 50 w 60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8">
                  <a:moveTo>
                    <a:pt x="50" y="16"/>
                  </a:moveTo>
                  <a:cubicBezTo>
                    <a:pt x="57" y="19"/>
                    <a:pt x="60" y="25"/>
                    <a:pt x="58" y="30"/>
                  </a:cubicBezTo>
                  <a:cubicBezTo>
                    <a:pt x="55" y="36"/>
                    <a:pt x="49" y="38"/>
                    <a:pt x="43" y="3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7" y="3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íṥḷîḋé">
              <a:extLst>
                <a:ext uri="{FF2B5EF4-FFF2-40B4-BE49-F238E27FC236}">
                  <a16:creationId xmlns:a16="http://schemas.microsoft.com/office/drawing/2014/main" id="{2D4F47FF-D1D2-42AF-9668-BF205DDA78BF}"/>
                </a:ext>
              </a:extLst>
            </p:cNvPr>
            <p:cNvSpPr/>
            <p:nvPr/>
          </p:nvSpPr>
          <p:spPr bwMode="auto">
            <a:xfrm>
              <a:off x="4975486" y="3794806"/>
              <a:ext cx="123161" cy="81713"/>
            </a:xfrm>
            <a:custGeom>
              <a:avLst/>
              <a:gdLst>
                <a:gd name="T0" fmla="*/ 51 w 60"/>
                <a:gd name="T1" fmla="*/ 16 h 40"/>
                <a:gd name="T2" fmla="*/ 58 w 60"/>
                <a:gd name="T3" fmla="*/ 31 h 40"/>
                <a:gd name="T4" fmla="*/ 43 w 60"/>
                <a:gd name="T5" fmla="*/ 37 h 40"/>
                <a:gd name="T6" fmla="*/ 9 w 60"/>
                <a:gd name="T7" fmla="*/ 24 h 40"/>
                <a:gd name="T8" fmla="*/ 2 w 60"/>
                <a:gd name="T9" fmla="*/ 9 h 40"/>
                <a:gd name="T10" fmla="*/ 18 w 60"/>
                <a:gd name="T11" fmla="*/ 3 h 40"/>
                <a:gd name="T12" fmla="*/ 51 w 6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51" y="16"/>
                  </a:moveTo>
                  <a:cubicBezTo>
                    <a:pt x="57" y="19"/>
                    <a:pt x="60" y="26"/>
                    <a:pt x="58" y="31"/>
                  </a:cubicBezTo>
                  <a:cubicBezTo>
                    <a:pt x="56" y="37"/>
                    <a:pt x="49" y="40"/>
                    <a:pt x="43" y="3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lnTo>
                    <a:pt x="51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í$ľídè">
              <a:extLst>
                <a:ext uri="{FF2B5EF4-FFF2-40B4-BE49-F238E27FC236}">
                  <a16:creationId xmlns:a16="http://schemas.microsoft.com/office/drawing/2014/main" id="{59E8F4AD-47F9-4F56-9DB3-33C853B6CE4A}"/>
                </a:ext>
              </a:extLst>
            </p:cNvPr>
            <p:cNvSpPr/>
            <p:nvPr/>
          </p:nvSpPr>
          <p:spPr bwMode="auto">
            <a:xfrm>
              <a:off x="4956539" y="3716647"/>
              <a:ext cx="123161" cy="84081"/>
            </a:xfrm>
            <a:custGeom>
              <a:avLst/>
              <a:gdLst>
                <a:gd name="T0" fmla="*/ 52 w 60"/>
                <a:gd name="T1" fmla="*/ 16 h 41"/>
                <a:gd name="T2" fmla="*/ 58 w 60"/>
                <a:gd name="T3" fmla="*/ 32 h 41"/>
                <a:gd name="T4" fmla="*/ 42 w 60"/>
                <a:gd name="T5" fmla="*/ 39 h 41"/>
                <a:gd name="T6" fmla="*/ 9 w 60"/>
                <a:gd name="T7" fmla="*/ 25 h 41"/>
                <a:gd name="T8" fmla="*/ 2 w 60"/>
                <a:gd name="T9" fmla="*/ 9 h 41"/>
                <a:gd name="T10" fmla="*/ 18 w 60"/>
                <a:gd name="T11" fmla="*/ 2 h 41"/>
                <a:gd name="T12" fmla="*/ 52 w 60"/>
                <a:gd name="T13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52" y="16"/>
                  </a:moveTo>
                  <a:cubicBezTo>
                    <a:pt x="58" y="18"/>
                    <a:pt x="60" y="26"/>
                    <a:pt x="58" y="32"/>
                  </a:cubicBezTo>
                  <a:cubicBezTo>
                    <a:pt x="56" y="37"/>
                    <a:pt x="49" y="41"/>
                    <a:pt x="42" y="3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3" y="23"/>
                    <a:pt x="0" y="15"/>
                    <a:pt x="2" y="9"/>
                  </a:cubicBezTo>
                  <a:cubicBezTo>
                    <a:pt x="5" y="4"/>
                    <a:pt x="12" y="0"/>
                    <a:pt x="18" y="2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íṩḻîḋe">
              <a:extLst>
                <a:ext uri="{FF2B5EF4-FFF2-40B4-BE49-F238E27FC236}">
                  <a16:creationId xmlns:a16="http://schemas.microsoft.com/office/drawing/2014/main" id="{DD65C008-2F00-462F-A182-B72B6B7F2889}"/>
                </a:ext>
              </a:extLst>
            </p:cNvPr>
            <p:cNvSpPr/>
            <p:nvPr/>
          </p:nvSpPr>
          <p:spPr bwMode="auto">
            <a:xfrm>
              <a:off x="5206413" y="3317559"/>
              <a:ext cx="123161" cy="82897"/>
            </a:xfrm>
            <a:custGeom>
              <a:avLst/>
              <a:gdLst>
                <a:gd name="T0" fmla="*/ 42 w 60"/>
                <a:gd name="T1" fmla="*/ 37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7"/>
                  </a:moveTo>
                  <a:cubicBezTo>
                    <a:pt x="49" y="40"/>
                    <a:pt x="56" y="37"/>
                    <a:pt x="58" y="31"/>
                  </a:cubicBezTo>
                  <a:cubicBezTo>
                    <a:pt x="60" y="25"/>
                    <a:pt x="57" y="18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1"/>
                    <a:pt x="9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iṥ1îďê">
              <a:extLst>
                <a:ext uri="{FF2B5EF4-FFF2-40B4-BE49-F238E27FC236}">
                  <a16:creationId xmlns:a16="http://schemas.microsoft.com/office/drawing/2014/main" id="{852C7733-B0AA-4305-96E0-3D731C9C48A6}"/>
                </a:ext>
              </a:extLst>
            </p:cNvPr>
            <p:cNvSpPr/>
            <p:nvPr/>
          </p:nvSpPr>
          <p:spPr bwMode="auto">
            <a:xfrm>
              <a:off x="5147201" y="3364929"/>
              <a:ext cx="123161" cy="81713"/>
            </a:xfrm>
            <a:custGeom>
              <a:avLst/>
              <a:gdLst>
                <a:gd name="T0" fmla="*/ 42 w 60"/>
                <a:gd name="T1" fmla="*/ 38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8"/>
                  </a:moveTo>
                  <a:cubicBezTo>
                    <a:pt x="48" y="40"/>
                    <a:pt x="55" y="37"/>
                    <a:pt x="58" y="31"/>
                  </a:cubicBezTo>
                  <a:cubicBezTo>
                    <a:pt x="60" y="26"/>
                    <a:pt x="57" y="19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2"/>
                    <a:pt x="9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ïŝļiḓê">
              <a:extLst>
                <a:ext uri="{FF2B5EF4-FFF2-40B4-BE49-F238E27FC236}">
                  <a16:creationId xmlns:a16="http://schemas.microsoft.com/office/drawing/2014/main" id="{063E32C2-40EF-407F-A7E1-4B1B82F1BF3D}"/>
                </a:ext>
              </a:extLst>
            </p:cNvPr>
            <p:cNvSpPr/>
            <p:nvPr/>
          </p:nvSpPr>
          <p:spPr bwMode="auto">
            <a:xfrm>
              <a:off x="5079699" y="3407562"/>
              <a:ext cx="125529" cy="80528"/>
            </a:xfrm>
            <a:custGeom>
              <a:avLst/>
              <a:gdLst>
                <a:gd name="T0" fmla="*/ 43 w 61"/>
                <a:gd name="T1" fmla="*/ 37 h 39"/>
                <a:gd name="T2" fmla="*/ 59 w 61"/>
                <a:gd name="T3" fmla="*/ 31 h 39"/>
                <a:gd name="T4" fmla="*/ 52 w 61"/>
                <a:gd name="T5" fmla="*/ 15 h 39"/>
                <a:gd name="T6" fmla="*/ 18 w 61"/>
                <a:gd name="T7" fmla="*/ 2 h 39"/>
                <a:gd name="T8" fmla="*/ 3 w 61"/>
                <a:gd name="T9" fmla="*/ 8 h 39"/>
                <a:gd name="T10" fmla="*/ 10 w 61"/>
                <a:gd name="T11" fmla="*/ 24 h 39"/>
                <a:gd name="T12" fmla="*/ 43 w 61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9">
                  <a:moveTo>
                    <a:pt x="43" y="37"/>
                  </a:moveTo>
                  <a:cubicBezTo>
                    <a:pt x="49" y="39"/>
                    <a:pt x="56" y="36"/>
                    <a:pt x="59" y="31"/>
                  </a:cubicBezTo>
                  <a:cubicBezTo>
                    <a:pt x="61" y="25"/>
                    <a:pt x="58" y="18"/>
                    <a:pt x="52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0"/>
                    <a:pt x="5" y="3"/>
                    <a:pt x="3" y="8"/>
                  </a:cubicBezTo>
                  <a:cubicBezTo>
                    <a:pt x="0" y="14"/>
                    <a:pt x="4" y="21"/>
                    <a:pt x="10" y="24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ïśļïďè">
              <a:extLst>
                <a:ext uri="{FF2B5EF4-FFF2-40B4-BE49-F238E27FC236}">
                  <a16:creationId xmlns:a16="http://schemas.microsoft.com/office/drawing/2014/main" id="{0761DAFA-A82A-4C6C-B86E-A57BE6DBAC9B}"/>
                </a:ext>
              </a:extLst>
            </p:cNvPr>
            <p:cNvSpPr/>
            <p:nvPr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  <a:gd name="T8" fmla="*/ 0 w 359"/>
                <a:gd name="T9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í$ḻíḓè">
              <a:extLst>
                <a:ext uri="{FF2B5EF4-FFF2-40B4-BE49-F238E27FC236}">
                  <a16:creationId xmlns:a16="http://schemas.microsoft.com/office/drawing/2014/main" id="{0A3B9626-8196-4449-AE96-65A0F929587A}"/>
                </a:ext>
              </a:extLst>
            </p:cNvPr>
            <p:cNvSpPr/>
            <p:nvPr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îSḷíḋe">
              <a:extLst>
                <a:ext uri="{FF2B5EF4-FFF2-40B4-BE49-F238E27FC236}">
                  <a16:creationId xmlns:a16="http://schemas.microsoft.com/office/drawing/2014/main" id="{37E1C1AB-63A7-408A-A829-92A6D15F9F0E}"/>
                </a:ext>
              </a:extLst>
            </p:cNvPr>
            <p:cNvSpPr/>
            <p:nvPr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  <a:gd name="T8" fmla="*/ 0 w 167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i$ḻíḋé">
              <a:extLst>
                <a:ext uri="{FF2B5EF4-FFF2-40B4-BE49-F238E27FC236}">
                  <a16:creationId xmlns:a16="http://schemas.microsoft.com/office/drawing/2014/main" id="{D42B4800-0393-41E9-9941-513CF7249903}"/>
                </a:ext>
              </a:extLst>
            </p:cNvPr>
            <p:cNvSpPr/>
            <p:nvPr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išļïḓé">
              <a:extLst>
                <a:ext uri="{FF2B5EF4-FFF2-40B4-BE49-F238E27FC236}">
                  <a16:creationId xmlns:a16="http://schemas.microsoft.com/office/drawing/2014/main" id="{35D080C6-60AD-41BB-9F5A-204DBE13EAA6}"/>
                </a:ext>
              </a:extLst>
            </p:cNvPr>
            <p:cNvSpPr/>
            <p:nvPr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  <a:gd name="T8" fmla="*/ 0 w 95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iśļíḍê">
              <a:extLst>
                <a:ext uri="{FF2B5EF4-FFF2-40B4-BE49-F238E27FC236}">
                  <a16:creationId xmlns:a16="http://schemas.microsoft.com/office/drawing/2014/main" id="{CD44BB70-DE63-4622-AB9A-6147C6A7A114}"/>
                </a:ext>
              </a:extLst>
            </p:cNvPr>
            <p:cNvSpPr/>
            <p:nvPr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ïṥļîḋe">
              <a:extLst>
                <a:ext uri="{FF2B5EF4-FFF2-40B4-BE49-F238E27FC236}">
                  <a16:creationId xmlns:a16="http://schemas.microsoft.com/office/drawing/2014/main" id="{90C168D0-6C8F-4337-968B-19682508D3F1}"/>
                </a:ext>
              </a:extLst>
            </p:cNvPr>
            <p:cNvSpPr/>
            <p:nvPr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  <a:gd name="T8" fmla="*/ 0 w 64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íṣḻîďê">
              <a:extLst>
                <a:ext uri="{FF2B5EF4-FFF2-40B4-BE49-F238E27FC236}">
                  <a16:creationId xmlns:a16="http://schemas.microsoft.com/office/drawing/2014/main" id="{C30A0D5E-7D0F-49F2-8EC2-42A9C8E02F5F}"/>
                </a:ext>
              </a:extLst>
            </p:cNvPr>
            <p:cNvSpPr/>
            <p:nvPr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iṥľíďè">
              <a:extLst>
                <a:ext uri="{FF2B5EF4-FFF2-40B4-BE49-F238E27FC236}">
                  <a16:creationId xmlns:a16="http://schemas.microsoft.com/office/drawing/2014/main" id="{0590E92C-C296-4BCF-8DB0-00670C5709B8}"/>
                </a:ext>
              </a:extLst>
            </p:cNvPr>
            <p:cNvSpPr/>
            <p:nvPr/>
          </p:nvSpPr>
          <p:spPr bwMode="auto">
            <a:xfrm>
              <a:off x="4776535" y="3445457"/>
              <a:ext cx="712911" cy="355271"/>
            </a:xfrm>
            <a:custGeom>
              <a:avLst/>
              <a:gdLst>
                <a:gd name="T0" fmla="*/ 326 w 348"/>
                <a:gd name="T1" fmla="*/ 122 h 174"/>
                <a:gd name="T2" fmla="*/ 342 w 348"/>
                <a:gd name="T3" fmla="*/ 155 h 174"/>
                <a:gd name="T4" fmla="*/ 341 w 348"/>
                <a:gd name="T5" fmla="*/ 157 h 174"/>
                <a:gd name="T6" fmla="*/ 307 w 348"/>
                <a:gd name="T7" fmla="*/ 169 h 174"/>
                <a:gd name="T8" fmla="*/ 28 w 348"/>
                <a:gd name="T9" fmla="*/ 68 h 174"/>
                <a:gd name="T10" fmla="*/ 5 w 348"/>
                <a:gd name="T11" fmla="*/ 23 h 174"/>
                <a:gd name="T12" fmla="*/ 6 w 348"/>
                <a:gd name="T13" fmla="*/ 21 h 174"/>
                <a:gd name="T14" fmla="*/ 54 w 348"/>
                <a:gd name="T15" fmla="*/ 4 h 174"/>
                <a:gd name="T16" fmla="*/ 326 w 348"/>
                <a:gd name="T17" fmla="*/ 1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74">
                  <a:moveTo>
                    <a:pt x="326" y="122"/>
                  </a:moveTo>
                  <a:cubicBezTo>
                    <a:pt x="340" y="128"/>
                    <a:pt x="348" y="141"/>
                    <a:pt x="342" y="155"/>
                  </a:cubicBezTo>
                  <a:cubicBezTo>
                    <a:pt x="341" y="157"/>
                    <a:pt x="341" y="157"/>
                    <a:pt x="341" y="157"/>
                  </a:cubicBezTo>
                  <a:cubicBezTo>
                    <a:pt x="336" y="171"/>
                    <a:pt x="321" y="174"/>
                    <a:pt x="307" y="1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19" y="64"/>
                    <a:pt x="0" y="37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2" y="7"/>
                    <a:pt x="44" y="0"/>
                    <a:pt x="54" y="4"/>
                  </a:cubicBezTo>
                  <a:lnTo>
                    <a:pt x="32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ïṥ1ïḑe">
              <a:extLst>
                <a:ext uri="{FF2B5EF4-FFF2-40B4-BE49-F238E27FC236}">
                  <a16:creationId xmlns:a16="http://schemas.microsoft.com/office/drawing/2014/main" id="{B8DB4730-8EDF-4C17-821B-2D7929182615}"/>
                </a:ext>
              </a:extLst>
            </p:cNvPr>
            <p:cNvSpPr/>
            <p:nvPr/>
          </p:nvSpPr>
          <p:spPr bwMode="auto">
            <a:xfrm>
              <a:off x="4815615" y="3463219"/>
              <a:ext cx="59212" cy="95924"/>
            </a:xfrm>
            <a:custGeom>
              <a:avLst/>
              <a:gdLst>
                <a:gd name="T0" fmla="*/ 29 w 29"/>
                <a:gd name="T1" fmla="*/ 8 h 47"/>
                <a:gd name="T2" fmla="*/ 14 w 29"/>
                <a:gd name="T3" fmla="*/ 43 h 47"/>
                <a:gd name="T4" fmla="*/ 6 w 29"/>
                <a:gd name="T5" fmla="*/ 47 h 47"/>
                <a:gd name="T6" fmla="*/ 24 w 29"/>
                <a:gd name="T7" fmla="*/ 0 h 47"/>
                <a:gd name="T8" fmla="*/ 29 w 29"/>
                <a:gd name="T9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7">
                  <a:moveTo>
                    <a:pt x="29" y="8"/>
                  </a:moveTo>
                  <a:cubicBezTo>
                    <a:pt x="6" y="22"/>
                    <a:pt x="14" y="43"/>
                    <a:pt x="14" y="43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" y="37"/>
                    <a:pt x="0" y="15"/>
                    <a:pt x="24" y="0"/>
                  </a:cubicBezTo>
                  <a:lnTo>
                    <a:pt x="29" y="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îṣľíḍè">
              <a:extLst>
                <a:ext uri="{FF2B5EF4-FFF2-40B4-BE49-F238E27FC236}">
                  <a16:creationId xmlns:a16="http://schemas.microsoft.com/office/drawing/2014/main" id="{A35BFD8D-3B9D-4410-9196-6BFA5A0BE505}"/>
                </a:ext>
              </a:extLst>
            </p:cNvPr>
            <p:cNvSpPr/>
            <p:nvPr/>
          </p:nvSpPr>
          <p:spPr bwMode="auto">
            <a:xfrm>
              <a:off x="5021672" y="3524800"/>
              <a:ext cx="299612" cy="137371"/>
            </a:xfrm>
            <a:custGeom>
              <a:avLst/>
              <a:gdLst>
                <a:gd name="T0" fmla="*/ 1 w 146"/>
                <a:gd name="T1" fmla="*/ 3 h 67"/>
                <a:gd name="T2" fmla="*/ 145 w 146"/>
                <a:gd name="T3" fmla="*/ 66 h 67"/>
                <a:gd name="T4" fmla="*/ 145 w 146"/>
                <a:gd name="T5" fmla="*/ 64 h 67"/>
                <a:gd name="T6" fmla="*/ 2 w 146"/>
                <a:gd name="T7" fmla="*/ 1 h 67"/>
                <a:gd name="T8" fmla="*/ 1 w 146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7">
                  <a:moveTo>
                    <a:pt x="1" y="3"/>
                  </a:moveTo>
                  <a:cubicBezTo>
                    <a:pt x="48" y="25"/>
                    <a:pt x="96" y="46"/>
                    <a:pt x="145" y="66"/>
                  </a:cubicBezTo>
                  <a:cubicBezTo>
                    <a:pt x="146" y="67"/>
                    <a:pt x="146" y="65"/>
                    <a:pt x="145" y="64"/>
                  </a:cubicBezTo>
                  <a:cubicBezTo>
                    <a:pt x="97" y="44"/>
                    <a:pt x="49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ïśļïḑé">
              <a:extLst>
                <a:ext uri="{FF2B5EF4-FFF2-40B4-BE49-F238E27FC236}">
                  <a16:creationId xmlns:a16="http://schemas.microsoft.com/office/drawing/2014/main" id="{1AD923AB-4BE3-45FB-9E07-DC7D362ECFA4}"/>
                </a:ext>
              </a:extLst>
            </p:cNvPr>
            <p:cNvSpPr/>
            <p:nvPr/>
          </p:nvSpPr>
          <p:spPr bwMode="auto">
            <a:xfrm>
              <a:off x="5405365" y="3768753"/>
              <a:ext cx="50923" cy="20132"/>
            </a:xfrm>
            <a:custGeom>
              <a:avLst/>
              <a:gdLst>
                <a:gd name="T0" fmla="*/ 1 w 25"/>
                <a:gd name="T1" fmla="*/ 5 h 10"/>
                <a:gd name="T2" fmla="*/ 24 w 25"/>
                <a:gd name="T3" fmla="*/ 2 h 10"/>
                <a:gd name="T4" fmla="*/ 22 w 25"/>
                <a:gd name="T5" fmla="*/ 1 h 10"/>
                <a:gd name="T6" fmla="*/ 2 w 25"/>
                <a:gd name="T7" fmla="*/ 3 h 10"/>
                <a:gd name="T8" fmla="*/ 1 w 25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0">
                  <a:moveTo>
                    <a:pt x="1" y="5"/>
                  </a:moveTo>
                  <a:cubicBezTo>
                    <a:pt x="9" y="9"/>
                    <a:pt x="19" y="10"/>
                    <a:pt x="24" y="2"/>
                  </a:cubicBezTo>
                  <a:cubicBezTo>
                    <a:pt x="25" y="1"/>
                    <a:pt x="23" y="0"/>
                    <a:pt x="22" y="1"/>
                  </a:cubicBezTo>
                  <a:cubicBezTo>
                    <a:pt x="17" y="8"/>
                    <a:pt x="9" y="7"/>
                    <a:pt x="2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îṥ1ïdé">
              <a:extLst>
                <a:ext uri="{FF2B5EF4-FFF2-40B4-BE49-F238E27FC236}">
                  <a16:creationId xmlns:a16="http://schemas.microsoft.com/office/drawing/2014/main" id="{E2BD32B8-0607-465D-82C6-B580449C77E7}"/>
                </a:ext>
              </a:extLst>
            </p:cNvPr>
            <p:cNvSpPr/>
            <p:nvPr/>
          </p:nvSpPr>
          <p:spPr bwMode="auto">
            <a:xfrm>
              <a:off x="5018119" y="3735595"/>
              <a:ext cx="59212" cy="261717"/>
            </a:xfrm>
            <a:custGeom>
              <a:avLst/>
              <a:gdLst>
                <a:gd name="T0" fmla="*/ 28 w 29"/>
                <a:gd name="T1" fmla="*/ 126 h 128"/>
                <a:gd name="T2" fmla="*/ 2 w 29"/>
                <a:gd name="T3" fmla="*/ 2 h 128"/>
                <a:gd name="T4" fmla="*/ 0 w 29"/>
                <a:gd name="T5" fmla="*/ 2 h 128"/>
                <a:gd name="T6" fmla="*/ 26 w 29"/>
                <a:gd name="T7" fmla="*/ 126 h 128"/>
                <a:gd name="T8" fmla="*/ 28 w 29"/>
                <a:gd name="T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8">
                  <a:moveTo>
                    <a:pt x="28" y="126"/>
                  </a:moveTo>
                  <a:cubicBezTo>
                    <a:pt x="20" y="84"/>
                    <a:pt x="11" y="43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9" y="44"/>
                    <a:pt x="17" y="85"/>
                    <a:pt x="26" y="126"/>
                  </a:cubicBezTo>
                  <a:cubicBezTo>
                    <a:pt x="26" y="128"/>
                    <a:pt x="29" y="127"/>
                    <a:pt x="28" y="12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ïṣḻïḓè">
              <a:extLst>
                <a:ext uri="{FF2B5EF4-FFF2-40B4-BE49-F238E27FC236}">
                  <a16:creationId xmlns:a16="http://schemas.microsoft.com/office/drawing/2014/main" id="{1426DC2E-A30C-4D6D-86D6-B53F0404D037}"/>
                </a:ext>
              </a:extLst>
            </p:cNvPr>
            <p:cNvSpPr/>
            <p:nvPr/>
          </p:nvSpPr>
          <p:spPr bwMode="auto">
            <a:xfrm>
              <a:off x="5105753" y="3322297"/>
              <a:ext cx="234479" cy="161056"/>
            </a:xfrm>
            <a:custGeom>
              <a:avLst/>
              <a:gdLst>
                <a:gd name="T0" fmla="*/ 3 w 114"/>
                <a:gd name="T1" fmla="*/ 78 h 79"/>
                <a:gd name="T2" fmla="*/ 113 w 114"/>
                <a:gd name="T3" fmla="*/ 3 h 79"/>
                <a:gd name="T4" fmla="*/ 112 w 114"/>
                <a:gd name="T5" fmla="*/ 1 h 79"/>
                <a:gd name="T6" fmla="*/ 2 w 114"/>
                <a:gd name="T7" fmla="*/ 76 h 79"/>
                <a:gd name="T8" fmla="*/ 3 w 114"/>
                <a:gd name="T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9">
                  <a:moveTo>
                    <a:pt x="3" y="78"/>
                  </a:moveTo>
                  <a:cubicBezTo>
                    <a:pt x="39" y="52"/>
                    <a:pt x="75" y="27"/>
                    <a:pt x="113" y="3"/>
                  </a:cubicBezTo>
                  <a:cubicBezTo>
                    <a:pt x="114" y="2"/>
                    <a:pt x="113" y="0"/>
                    <a:pt x="112" y="1"/>
                  </a:cubicBezTo>
                  <a:cubicBezTo>
                    <a:pt x="74" y="25"/>
                    <a:pt x="38" y="50"/>
                    <a:pt x="2" y="76"/>
                  </a:cubicBezTo>
                  <a:cubicBezTo>
                    <a:pt x="0" y="77"/>
                    <a:pt x="2" y="79"/>
                    <a:pt x="3" y="78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iṣľiḍê">
              <a:extLst>
                <a:ext uri="{FF2B5EF4-FFF2-40B4-BE49-F238E27FC236}">
                  <a16:creationId xmlns:a16="http://schemas.microsoft.com/office/drawing/2014/main" id="{2E502EC9-F36E-4B7A-BBA5-62C59A5F9F28}"/>
                </a:ext>
              </a:extLst>
            </p:cNvPr>
            <p:cNvSpPr/>
            <p:nvPr/>
          </p:nvSpPr>
          <p:spPr bwMode="auto">
            <a:xfrm>
              <a:off x="5898007" y="1476072"/>
              <a:ext cx="358824" cy="226190"/>
            </a:xfrm>
            <a:custGeom>
              <a:avLst/>
              <a:gdLst>
                <a:gd name="T0" fmla="*/ 170 w 175"/>
                <a:gd name="T1" fmla="*/ 73 h 111"/>
                <a:gd name="T2" fmla="*/ 144 w 175"/>
                <a:gd name="T3" fmla="*/ 58 h 111"/>
                <a:gd name="T4" fmla="*/ 101 w 175"/>
                <a:gd name="T5" fmla="*/ 13 h 111"/>
                <a:gd name="T6" fmla="*/ 73 w 175"/>
                <a:gd name="T7" fmla="*/ 22 h 111"/>
                <a:gd name="T8" fmla="*/ 62 w 175"/>
                <a:gd name="T9" fmla="*/ 27 h 111"/>
                <a:gd name="T10" fmla="*/ 42 w 175"/>
                <a:gd name="T11" fmla="*/ 33 h 111"/>
                <a:gd name="T12" fmla="*/ 31 w 175"/>
                <a:gd name="T13" fmla="*/ 45 h 111"/>
                <a:gd name="T14" fmla="*/ 19 w 175"/>
                <a:gd name="T15" fmla="*/ 65 h 111"/>
                <a:gd name="T16" fmla="*/ 10 w 175"/>
                <a:gd name="T17" fmla="*/ 70 h 111"/>
                <a:gd name="T18" fmla="*/ 12 w 175"/>
                <a:gd name="T19" fmla="*/ 99 h 111"/>
                <a:gd name="T20" fmla="*/ 78 w 175"/>
                <a:gd name="T21" fmla="*/ 109 h 111"/>
                <a:gd name="T22" fmla="*/ 151 w 175"/>
                <a:gd name="T23" fmla="*/ 103 h 111"/>
                <a:gd name="T24" fmla="*/ 170 w 175"/>
                <a:gd name="T25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11">
                  <a:moveTo>
                    <a:pt x="170" y="73"/>
                  </a:moveTo>
                  <a:cubicBezTo>
                    <a:pt x="166" y="63"/>
                    <a:pt x="155" y="59"/>
                    <a:pt x="144" y="58"/>
                  </a:cubicBezTo>
                  <a:cubicBezTo>
                    <a:pt x="160" y="37"/>
                    <a:pt x="119" y="0"/>
                    <a:pt x="101" y="13"/>
                  </a:cubicBezTo>
                  <a:cubicBezTo>
                    <a:pt x="91" y="9"/>
                    <a:pt x="81" y="14"/>
                    <a:pt x="73" y="22"/>
                  </a:cubicBezTo>
                  <a:cubicBezTo>
                    <a:pt x="66" y="28"/>
                    <a:pt x="70" y="26"/>
                    <a:pt x="62" y="27"/>
                  </a:cubicBezTo>
                  <a:cubicBezTo>
                    <a:pt x="55" y="28"/>
                    <a:pt x="48" y="29"/>
                    <a:pt x="42" y="33"/>
                  </a:cubicBezTo>
                  <a:cubicBezTo>
                    <a:pt x="38" y="36"/>
                    <a:pt x="34" y="40"/>
                    <a:pt x="31" y="45"/>
                  </a:cubicBezTo>
                  <a:cubicBezTo>
                    <a:pt x="28" y="53"/>
                    <a:pt x="27" y="59"/>
                    <a:pt x="19" y="65"/>
                  </a:cubicBezTo>
                  <a:cubicBezTo>
                    <a:pt x="17" y="67"/>
                    <a:pt x="12" y="68"/>
                    <a:pt x="10" y="70"/>
                  </a:cubicBezTo>
                  <a:cubicBezTo>
                    <a:pt x="0" y="79"/>
                    <a:pt x="2" y="92"/>
                    <a:pt x="12" y="99"/>
                  </a:cubicBezTo>
                  <a:cubicBezTo>
                    <a:pt x="28" y="111"/>
                    <a:pt x="59" y="108"/>
                    <a:pt x="78" y="109"/>
                  </a:cubicBezTo>
                  <a:cubicBezTo>
                    <a:pt x="101" y="110"/>
                    <a:pt x="129" y="111"/>
                    <a:pt x="151" y="103"/>
                  </a:cubicBezTo>
                  <a:cubicBezTo>
                    <a:pt x="163" y="98"/>
                    <a:pt x="175" y="87"/>
                    <a:pt x="17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ïš1îdé">
              <a:extLst>
                <a:ext uri="{FF2B5EF4-FFF2-40B4-BE49-F238E27FC236}">
                  <a16:creationId xmlns:a16="http://schemas.microsoft.com/office/drawing/2014/main" id="{D88BC59D-DDDD-4EB8-8C26-C8AF602B9E1A}"/>
                </a:ext>
              </a:extLst>
            </p:cNvPr>
            <p:cNvSpPr/>
            <p:nvPr/>
          </p:nvSpPr>
          <p:spPr bwMode="auto">
            <a:xfrm>
              <a:off x="6207093" y="1522258"/>
              <a:ext cx="445273" cy="280664"/>
            </a:xfrm>
            <a:custGeom>
              <a:avLst/>
              <a:gdLst>
                <a:gd name="T0" fmla="*/ 210 w 217"/>
                <a:gd name="T1" fmla="*/ 92 h 137"/>
                <a:gd name="T2" fmla="*/ 179 w 217"/>
                <a:gd name="T3" fmla="*/ 73 h 137"/>
                <a:gd name="T4" fmla="*/ 130 w 217"/>
                <a:gd name="T5" fmla="*/ 15 h 137"/>
                <a:gd name="T6" fmla="*/ 95 w 217"/>
                <a:gd name="T7" fmla="*/ 22 h 137"/>
                <a:gd name="T8" fmla="*/ 81 w 217"/>
                <a:gd name="T9" fmla="*/ 30 h 137"/>
                <a:gd name="T10" fmla="*/ 56 w 217"/>
                <a:gd name="T11" fmla="*/ 36 h 137"/>
                <a:gd name="T12" fmla="*/ 39 w 217"/>
                <a:gd name="T13" fmla="*/ 55 h 137"/>
                <a:gd name="T14" fmla="*/ 20 w 217"/>
                <a:gd name="T15" fmla="*/ 76 h 137"/>
                <a:gd name="T16" fmla="*/ 11 w 217"/>
                <a:gd name="T17" fmla="*/ 81 h 137"/>
                <a:gd name="T18" fmla="*/ 14 w 217"/>
                <a:gd name="T19" fmla="*/ 115 h 137"/>
                <a:gd name="T20" fmla="*/ 89 w 217"/>
                <a:gd name="T21" fmla="*/ 131 h 137"/>
                <a:gd name="T22" fmla="*/ 186 w 217"/>
                <a:gd name="T23" fmla="*/ 128 h 137"/>
                <a:gd name="T24" fmla="*/ 210 w 217"/>
                <a:gd name="T2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37">
                  <a:moveTo>
                    <a:pt x="210" y="92"/>
                  </a:moveTo>
                  <a:cubicBezTo>
                    <a:pt x="205" y="79"/>
                    <a:pt x="191" y="75"/>
                    <a:pt x="179" y="73"/>
                  </a:cubicBezTo>
                  <a:cubicBezTo>
                    <a:pt x="201" y="50"/>
                    <a:pt x="152" y="0"/>
                    <a:pt x="130" y="15"/>
                  </a:cubicBezTo>
                  <a:cubicBezTo>
                    <a:pt x="118" y="9"/>
                    <a:pt x="104" y="13"/>
                    <a:pt x="95" y="22"/>
                  </a:cubicBezTo>
                  <a:cubicBezTo>
                    <a:pt x="88" y="30"/>
                    <a:pt x="91" y="31"/>
                    <a:pt x="81" y="30"/>
                  </a:cubicBezTo>
                  <a:cubicBezTo>
                    <a:pt x="72" y="30"/>
                    <a:pt x="64" y="31"/>
                    <a:pt x="56" y="36"/>
                  </a:cubicBezTo>
                  <a:cubicBezTo>
                    <a:pt x="47" y="40"/>
                    <a:pt x="43" y="47"/>
                    <a:pt x="39" y="55"/>
                  </a:cubicBezTo>
                  <a:cubicBezTo>
                    <a:pt x="34" y="65"/>
                    <a:pt x="31" y="71"/>
                    <a:pt x="20" y="76"/>
                  </a:cubicBezTo>
                  <a:cubicBezTo>
                    <a:pt x="17" y="78"/>
                    <a:pt x="14" y="79"/>
                    <a:pt x="11" y="81"/>
                  </a:cubicBezTo>
                  <a:cubicBezTo>
                    <a:pt x="0" y="91"/>
                    <a:pt x="3" y="106"/>
                    <a:pt x="14" y="115"/>
                  </a:cubicBezTo>
                  <a:cubicBezTo>
                    <a:pt x="31" y="130"/>
                    <a:pt x="68" y="129"/>
                    <a:pt x="89" y="131"/>
                  </a:cubicBezTo>
                  <a:cubicBezTo>
                    <a:pt x="120" y="134"/>
                    <a:pt x="156" y="137"/>
                    <a:pt x="186" y="128"/>
                  </a:cubicBezTo>
                  <a:cubicBezTo>
                    <a:pt x="201" y="123"/>
                    <a:pt x="217" y="109"/>
                    <a:pt x="21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ïšlíḓé">
              <a:extLst>
                <a:ext uri="{FF2B5EF4-FFF2-40B4-BE49-F238E27FC236}">
                  <a16:creationId xmlns:a16="http://schemas.microsoft.com/office/drawing/2014/main" id="{ED0DAC2B-4017-4AC9-9425-B89EB67B3F92}"/>
                </a:ext>
              </a:extLst>
            </p:cNvPr>
            <p:cNvSpPr/>
            <p:nvPr/>
          </p:nvSpPr>
          <p:spPr bwMode="auto">
            <a:xfrm>
              <a:off x="7650679" y="2292013"/>
              <a:ext cx="350534" cy="438168"/>
            </a:xfrm>
            <a:custGeom>
              <a:avLst/>
              <a:gdLst>
                <a:gd name="T0" fmla="*/ 167 w 171"/>
                <a:gd name="T1" fmla="*/ 143 h 214"/>
                <a:gd name="T2" fmla="*/ 151 w 171"/>
                <a:gd name="T3" fmla="*/ 127 h 214"/>
                <a:gd name="T4" fmla="*/ 142 w 171"/>
                <a:gd name="T5" fmla="*/ 96 h 214"/>
                <a:gd name="T6" fmla="*/ 147 w 171"/>
                <a:gd name="T7" fmla="*/ 90 h 214"/>
                <a:gd name="T8" fmla="*/ 145 w 171"/>
                <a:gd name="T9" fmla="*/ 61 h 214"/>
                <a:gd name="T10" fmla="*/ 110 w 171"/>
                <a:gd name="T11" fmla="*/ 43 h 214"/>
                <a:gd name="T12" fmla="*/ 101 w 171"/>
                <a:gd name="T13" fmla="*/ 14 h 214"/>
                <a:gd name="T14" fmla="*/ 62 w 171"/>
                <a:gd name="T15" fmla="*/ 5 h 214"/>
                <a:gd name="T16" fmla="*/ 35 w 171"/>
                <a:gd name="T17" fmla="*/ 39 h 214"/>
                <a:gd name="T18" fmla="*/ 35 w 171"/>
                <a:gd name="T19" fmla="*/ 46 h 214"/>
                <a:gd name="T20" fmla="*/ 1 w 171"/>
                <a:gd name="T21" fmla="*/ 77 h 214"/>
                <a:gd name="T22" fmla="*/ 29 w 171"/>
                <a:gd name="T23" fmla="*/ 105 h 214"/>
                <a:gd name="T24" fmla="*/ 26 w 171"/>
                <a:gd name="T25" fmla="*/ 139 h 214"/>
                <a:gd name="T26" fmla="*/ 53 w 171"/>
                <a:gd name="T27" fmla="*/ 140 h 214"/>
                <a:gd name="T28" fmla="*/ 49 w 171"/>
                <a:gd name="T29" fmla="*/ 157 h 214"/>
                <a:gd name="T30" fmla="*/ 57 w 171"/>
                <a:gd name="T31" fmla="*/ 169 h 214"/>
                <a:gd name="T32" fmla="*/ 83 w 171"/>
                <a:gd name="T33" fmla="*/ 167 h 214"/>
                <a:gd name="T34" fmla="*/ 93 w 171"/>
                <a:gd name="T35" fmla="*/ 200 h 214"/>
                <a:gd name="T36" fmla="*/ 123 w 171"/>
                <a:gd name="T37" fmla="*/ 194 h 214"/>
                <a:gd name="T38" fmla="*/ 130 w 171"/>
                <a:gd name="T39" fmla="*/ 210 h 214"/>
                <a:gd name="T40" fmla="*/ 146 w 171"/>
                <a:gd name="T41" fmla="*/ 209 h 214"/>
                <a:gd name="T42" fmla="*/ 159 w 171"/>
                <a:gd name="T43" fmla="*/ 173 h 214"/>
                <a:gd name="T44" fmla="*/ 167 w 171"/>
                <a:gd name="T45" fmla="*/ 14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214">
                  <a:moveTo>
                    <a:pt x="167" y="143"/>
                  </a:moveTo>
                  <a:cubicBezTo>
                    <a:pt x="165" y="135"/>
                    <a:pt x="159" y="129"/>
                    <a:pt x="151" y="127"/>
                  </a:cubicBezTo>
                  <a:cubicBezTo>
                    <a:pt x="152" y="116"/>
                    <a:pt x="149" y="104"/>
                    <a:pt x="142" y="96"/>
                  </a:cubicBezTo>
                  <a:cubicBezTo>
                    <a:pt x="144" y="94"/>
                    <a:pt x="146" y="93"/>
                    <a:pt x="147" y="90"/>
                  </a:cubicBezTo>
                  <a:cubicBezTo>
                    <a:pt x="152" y="81"/>
                    <a:pt x="150" y="69"/>
                    <a:pt x="145" y="61"/>
                  </a:cubicBezTo>
                  <a:cubicBezTo>
                    <a:pt x="138" y="47"/>
                    <a:pt x="124" y="40"/>
                    <a:pt x="110" y="43"/>
                  </a:cubicBezTo>
                  <a:cubicBezTo>
                    <a:pt x="112" y="33"/>
                    <a:pt x="108" y="22"/>
                    <a:pt x="101" y="14"/>
                  </a:cubicBezTo>
                  <a:cubicBezTo>
                    <a:pt x="91" y="3"/>
                    <a:pt x="76" y="0"/>
                    <a:pt x="62" y="5"/>
                  </a:cubicBezTo>
                  <a:cubicBezTo>
                    <a:pt x="47" y="10"/>
                    <a:pt x="37" y="23"/>
                    <a:pt x="35" y="39"/>
                  </a:cubicBezTo>
                  <a:cubicBezTo>
                    <a:pt x="35" y="41"/>
                    <a:pt x="35" y="44"/>
                    <a:pt x="35" y="46"/>
                  </a:cubicBezTo>
                  <a:cubicBezTo>
                    <a:pt x="18" y="44"/>
                    <a:pt x="2" y="60"/>
                    <a:pt x="1" y="77"/>
                  </a:cubicBezTo>
                  <a:cubicBezTo>
                    <a:pt x="0" y="94"/>
                    <a:pt x="14" y="106"/>
                    <a:pt x="29" y="105"/>
                  </a:cubicBezTo>
                  <a:cubicBezTo>
                    <a:pt x="22" y="115"/>
                    <a:pt x="15" y="129"/>
                    <a:pt x="26" y="139"/>
                  </a:cubicBezTo>
                  <a:cubicBezTo>
                    <a:pt x="34" y="146"/>
                    <a:pt x="46" y="146"/>
                    <a:pt x="53" y="140"/>
                  </a:cubicBezTo>
                  <a:cubicBezTo>
                    <a:pt x="53" y="144"/>
                    <a:pt x="49" y="154"/>
                    <a:pt x="49" y="157"/>
                  </a:cubicBezTo>
                  <a:cubicBezTo>
                    <a:pt x="50" y="162"/>
                    <a:pt x="53" y="166"/>
                    <a:pt x="57" y="169"/>
                  </a:cubicBezTo>
                  <a:cubicBezTo>
                    <a:pt x="65" y="174"/>
                    <a:pt x="75" y="171"/>
                    <a:pt x="83" y="167"/>
                  </a:cubicBezTo>
                  <a:cubicBezTo>
                    <a:pt x="80" y="179"/>
                    <a:pt x="82" y="193"/>
                    <a:pt x="93" y="200"/>
                  </a:cubicBezTo>
                  <a:cubicBezTo>
                    <a:pt x="103" y="206"/>
                    <a:pt x="117" y="203"/>
                    <a:pt x="123" y="194"/>
                  </a:cubicBezTo>
                  <a:cubicBezTo>
                    <a:pt x="127" y="197"/>
                    <a:pt x="126" y="206"/>
                    <a:pt x="130" y="210"/>
                  </a:cubicBezTo>
                  <a:cubicBezTo>
                    <a:pt x="135" y="214"/>
                    <a:pt x="141" y="212"/>
                    <a:pt x="146" y="209"/>
                  </a:cubicBezTo>
                  <a:cubicBezTo>
                    <a:pt x="158" y="202"/>
                    <a:pt x="164" y="186"/>
                    <a:pt x="159" y="173"/>
                  </a:cubicBezTo>
                  <a:cubicBezTo>
                    <a:pt x="165" y="165"/>
                    <a:pt x="171" y="154"/>
                    <a:pt x="167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iśḻïďè">
              <a:extLst>
                <a:ext uri="{FF2B5EF4-FFF2-40B4-BE49-F238E27FC236}">
                  <a16:creationId xmlns:a16="http://schemas.microsoft.com/office/drawing/2014/main" id="{BC08E0D4-8ED9-4411-9318-B5A79E0C5A3B}"/>
                </a:ext>
              </a:extLst>
            </p:cNvPr>
            <p:cNvSpPr/>
            <p:nvPr/>
          </p:nvSpPr>
          <p:spPr bwMode="auto">
            <a:xfrm>
              <a:off x="4126391" y="2701759"/>
              <a:ext cx="391983" cy="390798"/>
            </a:xfrm>
            <a:custGeom>
              <a:avLst/>
              <a:gdLst>
                <a:gd name="T0" fmla="*/ 112 w 191"/>
                <a:gd name="T1" fmla="*/ 8 h 191"/>
                <a:gd name="T2" fmla="*/ 102 w 191"/>
                <a:gd name="T3" fmla="*/ 29 h 191"/>
                <a:gd name="T4" fmla="*/ 74 w 191"/>
                <a:gd name="T5" fmla="*/ 47 h 191"/>
                <a:gd name="T6" fmla="*/ 68 w 191"/>
                <a:gd name="T7" fmla="*/ 43 h 191"/>
                <a:gd name="T8" fmla="*/ 39 w 191"/>
                <a:gd name="T9" fmla="*/ 53 h 191"/>
                <a:gd name="T10" fmla="*/ 32 w 191"/>
                <a:gd name="T11" fmla="*/ 91 h 191"/>
                <a:gd name="T12" fmla="*/ 8 w 191"/>
                <a:gd name="T13" fmla="*/ 109 h 191"/>
                <a:gd name="T14" fmla="*/ 10 w 191"/>
                <a:gd name="T15" fmla="*/ 149 h 191"/>
                <a:gd name="T16" fmla="*/ 50 w 191"/>
                <a:gd name="T17" fmla="*/ 165 h 191"/>
                <a:gd name="T18" fmla="*/ 57 w 191"/>
                <a:gd name="T19" fmla="*/ 163 h 191"/>
                <a:gd name="T20" fmla="*/ 96 w 191"/>
                <a:gd name="T21" fmla="*/ 187 h 191"/>
                <a:gd name="T22" fmla="*/ 115 w 191"/>
                <a:gd name="T23" fmla="*/ 152 h 191"/>
                <a:gd name="T24" fmla="*/ 149 w 191"/>
                <a:gd name="T25" fmla="*/ 145 h 191"/>
                <a:gd name="T26" fmla="*/ 141 w 191"/>
                <a:gd name="T27" fmla="*/ 119 h 191"/>
                <a:gd name="T28" fmla="*/ 159 w 191"/>
                <a:gd name="T29" fmla="*/ 118 h 191"/>
                <a:gd name="T30" fmla="*/ 168 w 191"/>
                <a:gd name="T31" fmla="*/ 107 h 191"/>
                <a:gd name="T32" fmla="*/ 159 w 191"/>
                <a:gd name="T33" fmla="*/ 83 h 191"/>
                <a:gd name="T34" fmla="*/ 188 w 191"/>
                <a:gd name="T35" fmla="*/ 64 h 191"/>
                <a:gd name="T36" fmla="*/ 173 w 191"/>
                <a:gd name="T37" fmla="*/ 37 h 191"/>
                <a:gd name="T38" fmla="*/ 187 w 191"/>
                <a:gd name="T39" fmla="*/ 25 h 191"/>
                <a:gd name="T40" fmla="*/ 182 w 191"/>
                <a:gd name="T41" fmla="*/ 10 h 191"/>
                <a:gd name="T42" fmla="*/ 144 w 191"/>
                <a:gd name="T43" fmla="*/ 8 h 191"/>
                <a:gd name="T44" fmla="*/ 112 w 191"/>
                <a:gd name="T45" fmla="*/ 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1">
                  <a:moveTo>
                    <a:pt x="112" y="8"/>
                  </a:moveTo>
                  <a:cubicBezTo>
                    <a:pt x="105" y="13"/>
                    <a:pt x="101" y="21"/>
                    <a:pt x="102" y="29"/>
                  </a:cubicBezTo>
                  <a:cubicBezTo>
                    <a:pt x="90" y="30"/>
                    <a:pt x="80" y="37"/>
                    <a:pt x="74" y="47"/>
                  </a:cubicBezTo>
                  <a:cubicBezTo>
                    <a:pt x="72" y="45"/>
                    <a:pt x="70" y="44"/>
                    <a:pt x="68" y="43"/>
                  </a:cubicBezTo>
                  <a:cubicBezTo>
                    <a:pt x="58" y="40"/>
                    <a:pt x="46" y="46"/>
                    <a:pt x="39" y="53"/>
                  </a:cubicBezTo>
                  <a:cubicBezTo>
                    <a:pt x="29" y="63"/>
                    <a:pt x="26" y="79"/>
                    <a:pt x="32" y="91"/>
                  </a:cubicBezTo>
                  <a:cubicBezTo>
                    <a:pt x="22" y="93"/>
                    <a:pt x="13" y="100"/>
                    <a:pt x="8" y="109"/>
                  </a:cubicBezTo>
                  <a:cubicBezTo>
                    <a:pt x="0" y="121"/>
                    <a:pt x="1" y="137"/>
                    <a:pt x="10" y="149"/>
                  </a:cubicBezTo>
                  <a:cubicBezTo>
                    <a:pt x="19" y="161"/>
                    <a:pt x="35" y="168"/>
                    <a:pt x="50" y="165"/>
                  </a:cubicBezTo>
                  <a:cubicBezTo>
                    <a:pt x="52" y="164"/>
                    <a:pt x="55" y="163"/>
                    <a:pt x="57" y="163"/>
                  </a:cubicBezTo>
                  <a:cubicBezTo>
                    <a:pt x="60" y="180"/>
                    <a:pt x="80" y="191"/>
                    <a:pt x="96" y="187"/>
                  </a:cubicBezTo>
                  <a:cubicBezTo>
                    <a:pt x="113" y="183"/>
                    <a:pt x="120" y="166"/>
                    <a:pt x="115" y="152"/>
                  </a:cubicBezTo>
                  <a:cubicBezTo>
                    <a:pt x="127" y="156"/>
                    <a:pt x="142" y="159"/>
                    <a:pt x="149" y="145"/>
                  </a:cubicBezTo>
                  <a:cubicBezTo>
                    <a:pt x="153" y="136"/>
                    <a:pt x="150" y="124"/>
                    <a:pt x="141" y="119"/>
                  </a:cubicBezTo>
                  <a:cubicBezTo>
                    <a:pt x="146" y="118"/>
                    <a:pt x="156" y="119"/>
                    <a:pt x="159" y="118"/>
                  </a:cubicBezTo>
                  <a:cubicBezTo>
                    <a:pt x="164" y="116"/>
                    <a:pt x="167" y="112"/>
                    <a:pt x="168" y="107"/>
                  </a:cubicBezTo>
                  <a:cubicBezTo>
                    <a:pt x="171" y="97"/>
                    <a:pt x="166" y="89"/>
                    <a:pt x="159" y="83"/>
                  </a:cubicBezTo>
                  <a:cubicBezTo>
                    <a:pt x="171" y="82"/>
                    <a:pt x="184" y="76"/>
                    <a:pt x="188" y="64"/>
                  </a:cubicBezTo>
                  <a:cubicBezTo>
                    <a:pt x="191" y="53"/>
                    <a:pt x="185" y="40"/>
                    <a:pt x="173" y="37"/>
                  </a:cubicBezTo>
                  <a:cubicBezTo>
                    <a:pt x="176" y="32"/>
                    <a:pt x="184" y="30"/>
                    <a:pt x="187" y="25"/>
                  </a:cubicBezTo>
                  <a:cubicBezTo>
                    <a:pt x="190" y="20"/>
                    <a:pt x="186" y="14"/>
                    <a:pt x="182" y="10"/>
                  </a:cubicBezTo>
                  <a:cubicBezTo>
                    <a:pt x="172" y="0"/>
                    <a:pt x="155" y="0"/>
                    <a:pt x="144" y="8"/>
                  </a:cubicBezTo>
                  <a:cubicBezTo>
                    <a:pt x="134" y="4"/>
                    <a:pt x="122" y="2"/>
                    <a:pt x="11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í$ľîdê">
              <a:extLst>
                <a:ext uri="{FF2B5EF4-FFF2-40B4-BE49-F238E27FC236}">
                  <a16:creationId xmlns:a16="http://schemas.microsoft.com/office/drawing/2014/main" id="{04D0CD7F-3EA7-434B-A29B-E88AF5ADC53D}"/>
                </a:ext>
              </a:extLst>
            </p:cNvPr>
            <p:cNvSpPr/>
            <p:nvPr/>
          </p:nvSpPr>
          <p:spPr bwMode="auto">
            <a:xfrm>
              <a:off x="4317050" y="2425830"/>
              <a:ext cx="328034" cy="286585"/>
            </a:xfrm>
            <a:custGeom>
              <a:avLst/>
              <a:gdLst>
                <a:gd name="T0" fmla="*/ 143 w 160"/>
                <a:gd name="T1" fmla="*/ 28 h 140"/>
                <a:gd name="T2" fmla="*/ 136 w 160"/>
                <a:gd name="T3" fmla="*/ 7 h 140"/>
                <a:gd name="T4" fmla="*/ 102 w 160"/>
                <a:gd name="T5" fmla="*/ 16 h 140"/>
                <a:gd name="T6" fmla="*/ 73 w 160"/>
                <a:gd name="T7" fmla="*/ 33 h 140"/>
                <a:gd name="T8" fmla="*/ 53 w 160"/>
                <a:gd name="T9" fmla="*/ 36 h 140"/>
                <a:gd name="T10" fmla="*/ 38 w 160"/>
                <a:gd name="T11" fmla="*/ 64 h 140"/>
                <a:gd name="T12" fmla="*/ 27 w 160"/>
                <a:gd name="T13" fmla="*/ 123 h 140"/>
                <a:gd name="T14" fmla="*/ 112 w 160"/>
                <a:gd name="T15" fmla="*/ 89 h 140"/>
                <a:gd name="T16" fmla="*/ 111 w 160"/>
                <a:gd name="T17" fmla="*/ 86 h 140"/>
                <a:gd name="T18" fmla="*/ 117 w 160"/>
                <a:gd name="T19" fmla="*/ 83 h 140"/>
                <a:gd name="T20" fmla="*/ 135 w 160"/>
                <a:gd name="T21" fmla="*/ 72 h 140"/>
                <a:gd name="T22" fmla="*/ 143 w 160"/>
                <a:gd name="T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40">
                  <a:moveTo>
                    <a:pt x="143" y="28"/>
                  </a:moveTo>
                  <a:cubicBezTo>
                    <a:pt x="146" y="20"/>
                    <a:pt x="143" y="12"/>
                    <a:pt x="136" y="7"/>
                  </a:cubicBezTo>
                  <a:cubicBezTo>
                    <a:pt x="124" y="0"/>
                    <a:pt x="111" y="7"/>
                    <a:pt x="102" y="16"/>
                  </a:cubicBezTo>
                  <a:cubicBezTo>
                    <a:pt x="92" y="27"/>
                    <a:pt x="93" y="31"/>
                    <a:pt x="73" y="33"/>
                  </a:cubicBezTo>
                  <a:cubicBezTo>
                    <a:pt x="66" y="34"/>
                    <a:pt x="60" y="33"/>
                    <a:pt x="53" y="36"/>
                  </a:cubicBezTo>
                  <a:cubicBezTo>
                    <a:pt x="42" y="42"/>
                    <a:pt x="37" y="53"/>
                    <a:pt x="38" y="64"/>
                  </a:cubicBezTo>
                  <a:cubicBezTo>
                    <a:pt x="17" y="76"/>
                    <a:pt x="0" y="107"/>
                    <a:pt x="27" y="123"/>
                  </a:cubicBezTo>
                  <a:cubicBezTo>
                    <a:pt x="55" y="140"/>
                    <a:pt x="98" y="114"/>
                    <a:pt x="112" y="89"/>
                  </a:cubicBezTo>
                  <a:cubicBezTo>
                    <a:pt x="112" y="88"/>
                    <a:pt x="112" y="87"/>
                    <a:pt x="111" y="86"/>
                  </a:cubicBezTo>
                  <a:cubicBezTo>
                    <a:pt x="112" y="85"/>
                    <a:pt x="114" y="84"/>
                    <a:pt x="117" y="83"/>
                  </a:cubicBezTo>
                  <a:cubicBezTo>
                    <a:pt x="123" y="80"/>
                    <a:pt x="129" y="76"/>
                    <a:pt x="135" y="72"/>
                  </a:cubicBezTo>
                  <a:cubicBezTo>
                    <a:pt x="147" y="62"/>
                    <a:pt x="160" y="37"/>
                    <a:pt x="14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533" name="图片 2">
            <a:extLst>
              <a:ext uri="{FF2B5EF4-FFF2-40B4-BE49-F238E27FC236}">
                <a16:creationId xmlns:a16="http://schemas.microsoft.com/office/drawing/2014/main" id="{B460BC0E-2910-4FE6-825A-A32F56EEB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4308">
            <a:off x="813947" y="2717086"/>
            <a:ext cx="932040" cy="1703564"/>
          </a:xfrm>
          <a:prstGeom prst="rect">
            <a:avLst/>
          </a:prstGeom>
        </p:spPr>
      </p:pic>
      <p:pic>
        <p:nvPicPr>
          <p:cNvPr id="534" name="图片 3">
            <a:extLst>
              <a:ext uri="{FF2B5EF4-FFF2-40B4-BE49-F238E27FC236}">
                <a16:creationId xmlns:a16="http://schemas.microsoft.com/office/drawing/2014/main" id="{9F3C9248-7814-407A-9DE6-18E084A80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2718">
            <a:off x="5314946" y="2718260"/>
            <a:ext cx="958658" cy="1754876"/>
          </a:xfrm>
          <a:prstGeom prst="rect">
            <a:avLst/>
          </a:prstGeom>
        </p:spPr>
      </p:pic>
      <p:pic>
        <p:nvPicPr>
          <p:cNvPr id="535" name="图片 4">
            <a:extLst>
              <a:ext uri="{FF2B5EF4-FFF2-40B4-BE49-F238E27FC236}">
                <a16:creationId xmlns:a16="http://schemas.microsoft.com/office/drawing/2014/main" id="{39DE7E70-BC72-4899-8FBF-F030F4F36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212">
            <a:off x="723297" y="3666267"/>
            <a:ext cx="907282" cy="1660831"/>
          </a:xfrm>
          <a:prstGeom prst="rect">
            <a:avLst/>
          </a:prstGeom>
        </p:spPr>
      </p:pic>
      <p:pic>
        <p:nvPicPr>
          <p:cNvPr id="536" name="图片 5">
            <a:extLst>
              <a:ext uri="{FF2B5EF4-FFF2-40B4-BE49-F238E27FC236}">
                <a16:creationId xmlns:a16="http://schemas.microsoft.com/office/drawing/2014/main" id="{DCD2EA89-9EFE-4B22-A7FC-C0CA18197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6577">
            <a:off x="1051260" y="4769774"/>
            <a:ext cx="939211" cy="1719279"/>
          </a:xfrm>
          <a:prstGeom prst="rect">
            <a:avLst/>
          </a:prstGeom>
        </p:spPr>
      </p:pic>
      <p:pic>
        <p:nvPicPr>
          <p:cNvPr id="537" name="图片 6">
            <a:extLst>
              <a:ext uri="{FF2B5EF4-FFF2-40B4-BE49-F238E27FC236}">
                <a16:creationId xmlns:a16="http://schemas.microsoft.com/office/drawing/2014/main" id="{DB454035-1D28-4EAB-90C8-30CF6BF2C2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554">
            <a:off x="5491433" y="3933733"/>
            <a:ext cx="924522" cy="1692390"/>
          </a:xfrm>
          <a:prstGeom prst="rect">
            <a:avLst/>
          </a:prstGeom>
        </p:spPr>
      </p:pic>
      <p:pic>
        <p:nvPicPr>
          <p:cNvPr id="538" name="图片 7">
            <a:extLst>
              <a:ext uri="{FF2B5EF4-FFF2-40B4-BE49-F238E27FC236}">
                <a16:creationId xmlns:a16="http://schemas.microsoft.com/office/drawing/2014/main" id="{253D8B24-E3E6-4FF0-95B8-36DCFF1D32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7748">
            <a:off x="5124864" y="4693963"/>
            <a:ext cx="908443" cy="1660432"/>
          </a:xfrm>
          <a:prstGeom prst="rect">
            <a:avLst/>
          </a:prstGeom>
        </p:spPr>
      </p:pic>
      <p:sp>
        <p:nvSpPr>
          <p:cNvPr id="544" name="TextBox 543"/>
          <p:cNvSpPr txBox="1"/>
          <p:nvPr/>
        </p:nvSpPr>
        <p:spPr>
          <a:xfrm>
            <a:off x="7010400" y="440115"/>
            <a:ext cx="457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“Ca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11887200" cy="7288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7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ý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5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phú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Char char="-"/>
                      </a:pP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endParaRPr lang="en-US" sz="2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trăng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mộng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thuyền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rồng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giọng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7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tao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Char char="-"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đâu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sôi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tươi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uy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tao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nhã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EFAD7ED5-D7B6-4D54-A703-39AD8FE4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600200"/>
            <a:ext cx="5638800" cy="6218343"/>
          </a:xfrm>
          <a:prstGeom prst="rect">
            <a:avLst/>
          </a:prstGeom>
        </p:spPr>
      </p:pic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133600" y="228600"/>
            <a:ext cx="8001000" cy="16764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1.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362200" y="2362200"/>
          <a:ext cx="8763000" cy="4087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0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01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015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517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768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768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517">
                <a:tc>
                  <a:txBody>
                    <a:bodyPr/>
                    <a:lstStyle/>
                    <a:p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0" y="0"/>
          <a:ext cx="118872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3" imgW="5904762" imgH="4277322" progId="PBrush">
                  <p:embed/>
                </p:oleObj>
              </mc:Choice>
              <mc:Fallback>
                <p:oleObj name="Bitmap Image" r:id="rId3" imgW="5904762" imgH="427732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1887200" cy="731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6477000"/>
            <a:ext cx="70866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Ngự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11887200" cy="624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làn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điệu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27502" y="1124325"/>
            <a:ext cx="4930298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1828800"/>
            <a:ext cx="5562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chòi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tiệm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vung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57200" y="3048000"/>
            <a:ext cx="4495800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ô,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nện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5214271"/>
            <a:ext cx="5562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Nam: Nam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vân</a:t>
            </a:r>
            <a:endParaRPr lang="en-US" alt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4038600"/>
            <a:ext cx="55626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58000" y="1066800"/>
            <a:ext cx="15240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bã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562600" y="18288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62600" y="28956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562600" y="51816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man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mác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, bi </a:t>
            </a: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endParaRPr lang="en-US" altLang="vi-VN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3886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9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9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altLang="vi-VN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562600" y="6281071"/>
            <a:ext cx="32004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ửi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ý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endParaRPr lang="en-US" alt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9753600" y="1377482"/>
            <a:ext cx="1834514" cy="380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altLang="vi-VN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0" y="6514136"/>
            <a:ext cx="5562600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Đa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dạng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phong</a:t>
            </a:r>
            <a:r>
              <a:rPr lang="en-US" altLang="vi-VN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vi-VN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phú</a:t>
            </a:r>
            <a:endParaRPr lang="en-US" alt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HÒ GIÃ GẠ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Lý Mười Thươ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EFAD7ED5-D7B6-4D54-A703-39AD8FE4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600200"/>
            <a:ext cx="5638800" cy="6218343"/>
          </a:xfrm>
          <a:prstGeom prst="rect">
            <a:avLst/>
          </a:prstGeom>
        </p:spPr>
      </p:pic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133600" y="228600"/>
            <a:ext cx="8001000" cy="16764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1.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86200" y="2590800"/>
            <a:ext cx="33528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24200" y="2362200"/>
            <a:ext cx="1752600" cy="16764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8">
            <a:extLst>
              <a:ext uri="{FF2B5EF4-FFF2-40B4-BE49-F238E27FC236}">
                <a16:creationId xmlns:a16="http://schemas.microsoft.com/office/drawing/2014/main" id="{E515C772-6EF1-4DAA-9D74-920542AB7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667000"/>
            <a:ext cx="1066799" cy="913891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114800" y="4572000"/>
            <a:ext cx="7010400" cy="1905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24200" y="4572000"/>
            <a:ext cx="1981200" cy="19050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7C7430E-C939-4227-8ADA-B99DCCA81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0" y="2209800"/>
            <a:ext cx="6553200" cy="3733799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“Ca Huế sôi nổi, tươi vui, có buồn cảm, bâng khuâng, có tiếc thương ai oán; lời ca thong thả, trang trọng, trong sáng, gợi lên tình người, tình đất nước.”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vi-VN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(Hà Ánh Minh)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466065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0645" y="1447800"/>
            <a:ext cx="2794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800" y="25041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32" idx="0"/>
            <a:endCxn id="15" idx="1"/>
          </p:cNvCxnSpPr>
          <p:nvPr/>
        </p:nvCxnSpPr>
        <p:spPr>
          <a:xfrm flipV="1">
            <a:off x="5638800" y="1740188"/>
            <a:ext cx="1091845" cy="708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2" idx="0"/>
            <a:endCxn id="16" idx="1"/>
          </p:cNvCxnSpPr>
          <p:nvPr/>
        </p:nvCxnSpPr>
        <p:spPr>
          <a:xfrm>
            <a:off x="5638800" y="2448568"/>
            <a:ext cx="1143000" cy="594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c-m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898923" cy="7315200"/>
          </a:xfrm>
          <a:prstGeom prst="rect">
            <a:avLst/>
          </a:prstGeom>
        </p:spPr>
      </p:pic>
      <p:sp>
        <p:nvSpPr>
          <p:cNvPr id="84996" name="AutoShape 4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8" name="AutoShape 6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0" name="AutoShape 8" descr="Kết quả hình ảnh cho ca huế trên sông 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780_crop_ca_Hue_tren_song_Huong_6_696x4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pic>
        <p:nvPicPr>
          <p:cNvPr id="8" name="Picture 7" descr="an_toi_tren_song_hu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  <p:pic>
        <p:nvPicPr>
          <p:cNvPr id="9" name="Picture 8" descr="Ca-Hu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1" y="19812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…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30" idx="0"/>
            <a:endCxn id="23" idx="1"/>
          </p:cNvCxnSpPr>
          <p:nvPr/>
        </p:nvCxnSpPr>
        <p:spPr>
          <a:xfrm flipV="1">
            <a:off x="5638800" y="2673698"/>
            <a:ext cx="1143001" cy="14792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4" y="1295400"/>
            <a:ext cx="2575560" cy="2069254"/>
          </a:xfrm>
          <a:prstGeom prst="rect">
            <a:avLst/>
          </a:prstGeom>
          <a:solidFill>
            <a:srgbClr val="0033CC">
              <a:alpha val="7294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4669" y="1295400"/>
            <a:ext cx="2674620" cy="2069254"/>
          </a:xfrm>
          <a:prstGeom prst="rect">
            <a:avLst/>
          </a:prstGeom>
          <a:solidFill>
            <a:srgbClr val="0033CC">
              <a:alpha val="72940"/>
            </a:srgbClr>
          </a:solidFill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4528" y="1295400"/>
            <a:ext cx="2932272" cy="2057399"/>
          </a:xfrm>
          <a:prstGeom prst="rect">
            <a:avLst/>
          </a:prstGeom>
          <a:solidFill>
            <a:srgbClr val="0033CC">
              <a:alpha val="72940"/>
            </a:srgbClr>
          </a:solidFill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29663" y="1295401"/>
            <a:ext cx="2872740" cy="2057399"/>
          </a:xfrm>
          <a:prstGeom prst="rect">
            <a:avLst/>
          </a:prstGeom>
          <a:solidFill>
            <a:srgbClr val="0033CC">
              <a:alpha val="72940"/>
            </a:srgbClr>
          </a:solidFill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Picture 40" descr="sa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853" y="4267200"/>
            <a:ext cx="2490947" cy="19507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42" descr="cap san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4267200"/>
            <a:ext cx="2773681" cy="195410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Picture 43" descr="nguye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1" y="4267200"/>
            <a:ext cx="2752726" cy="19507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52600" y="249603"/>
            <a:ext cx="8610599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33425" y="3505200"/>
            <a:ext cx="10772775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71475" y="6477001"/>
            <a:ext cx="1114425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tam	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 descr="ta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4267200"/>
            <a:ext cx="2971800" cy="19050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18288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…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34290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30" idx="0"/>
            <a:endCxn id="23" idx="1"/>
          </p:cNvCxnSpPr>
          <p:nvPr/>
        </p:nvCxnSpPr>
        <p:spPr>
          <a:xfrm flipV="1">
            <a:off x="5638800" y="2521298"/>
            <a:ext cx="1143000" cy="1631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0" idx="0"/>
            <a:endCxn id="24" idx="1"/>
          </p:cNvCxnSpPr>
          <p:nvPr/>
        </p:nvCxnSpPr>
        <p:spPr>
          <a:xfrm flipV="1">
            <a:off x="5638800" y="4121498"/>
            <a:ext cx="1143000" cy="31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0" y="1"/>
          <a:ext cx="11887200" cy="7301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3" imgW="5695238" imgH="4105848" progId="PBrush">
                  <p:embed/>
                </p:oleObj>
              </mc:Choice>
              <mc:Fallback>
                <p:oleObj name="Bitmap Image" r:id="rId3" imgW="5695238" imgH="4105848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1887200" cy="73016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7467600" y="5943600"/>
            <a:ext cx="3962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Kết quả hình ảnh cho ca công trên sông hương"/>
          <p:cNvPicPr>
            <a:picLocks noChangeAspect="1" noChangeArrowheads="1"/>
          </p:cNvPicPr>
          <p:nvPr/>
        </p:nvPicPr>
        <p:blipFill>
          <a:blip r:embed="rId2"/>
          <a:srcRect t="18750" r="60463"/>
          <a:stretch>
            <a:fillRect/>
          </a:stretch>
        </p:blipFill>
        <p:spPr bwMode="auto">
          <a:xfrm>
            <a:off x="304800" y="304800"/>
            <a:ext cx="49530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6" name="Picture 4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04800"/>
            <a:ext cx="588076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838" name="Picture 6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6807" y="3657600"/>
            <a:ext cx="6065593" cy="343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18288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…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3429000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30" idx="0"/>
            <a:endCxn id="23" idx="1"/>
          </p:cNvCxnSpPr>
          <p:nvPr/>
        </p:nvCxnSpPr>
        <p:spPr>
          <a:xfrm flipV="1">
            <a:off x="5638800" y="2521298"/>
            <a:ext cx="1143000" cy="16316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0" idx="0"/>
            <a:endCxn id="24" idx="1"/>
          </p:cNvCxnSpPr>
          <p:nvPr/>
        </p:nvCxnSpPr>
        <p:spPr>
          <a:xfrm flipV="1">
            <a:off x="5638800" y="4121498"/>
            <a:ext cx="1143000" cy="31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81800" y="5029200"/>
            <a:ext cx="487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day,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phi,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rãi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>
            <a:stCxn id="30" idx="0"/>
            <a:endCxn id="27" idx="1"/>
          </p:cNvCxnSpPr>
          <p:nvPr/>
        </p:nvCxnSpPr>
        <p:spPr>
          <a:xfrm>
            <a:off x="5638800" y="4152900"/>
            <a:ext cx="1143000" cy="17842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hoa de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1641" y="5846151"/>
            <a:ext cx="2395909" cy="1225211"/>
          </a:xfrm>
          <a:prstGeom prst="rect">
            <a:avLst/>
          </a:prstGeom>
          <a:noFill/>
        </p:spPr>
      </p:pic>
      <p:sp>
        <p:nvSpPr>
          <p:cNvPr id="3" name="Freeform 3"/>
          <p:cNvSpPr>
            <a:spLocks noEditPoints="1"/>
          </p:cNvSpPr>
          <p:nvPr/>
        </p:nvSpPr>
        <p:spPr bwMode="auto">
          <a:xfrm>
            <a:off x="0" y="0"/>
            <a:ext cx="11887200" cy="7315200"/>
          </a:xfrm>
          <a:custGeom>
            <a:avLst/>
            <a:gdLst/>
            <a:ahLst/>
            <a:cxnLst>
              <a:cxn ang="0">
                <a:pos x="278" y="3904"/>
              </a:cxn>
              <a:cxn ang="0">
                <a:pos x="150" y="3840"/>
              </a:cxn>
              <a:cxn ang="0">
                <a:pos x="73" y="3985"/>
              </a:cxn>
              <a:cxn ang="0">
                <a:pos x="0" y="3741"/>
              </a:cxn>
              <a:cxn ang="0">
                <a:pos x="128" y="3613"/>
              </a:cxn>
              <a:cxn ang="0">
                <a:pos x="0" y="3585"/>
              </a:cxn>
              <a:cxn ang="0">
                <a:pos x="44" y="3365"/>
              </a:cxn>
              <a:cxn ang="0">
                <a:pos x="95" y="3585"/>
              </a:cxn>
              <a:cxn ang="0">
                <a:pos x="381" y="3916"/>
              </a:cxn>
              <a:cxn ang="0">
                <a:pos x="879" y="4003"/>
              </a:cxn>
              <a:cxn ang="0">
                <a:pos x="887" y="4030"/>
              </a:cxn>
              <a:cxn ang="0">
                <a:pos x="557" y="4030"/>
              </a:cxn>
              <a:cxn ang="0">
                <a:pos x="498" y="3987"/>
              </a:cxn>
              <a:cxn ang="0">
                <a:pos x="381" y="4012"/>
              </a:cxn>
              <a:cxn ang="0">
                <a:pos x="5254" y="4003"/>
              </a:cxn>
              <a:cxn ang="0">
                <a:pos x="5221" y="3886"/>
              </a:cxn>
              <a:cxn ang="0">
                <a:pos x="5254" y="3904"/>
              </a:cxn>
              <a:cxn ang="0">
                <a:pos x="5163" y="3927"/>
              </a:cxn>
              <a:cxn ang="0">
                <a:pos x="5199" y="3718"/>
              </a:cxn>
              <a:cxn ang="0">
                <a:pos x="5199" y="3666"/>
              </a:cxn>
              <a:cxn ang="0">
                <a:pos x="5229" y="3491"/>
              </a:cxn>
              <a:cxn ang="0">
                <a:pos x="5229" y="3393"/>
              </a:cxn>
              <a:cxn ang="0">
                <a:pos x="5207" y="3776"/>
              </a:cxn>
              <a:cxn ang="0">
                <a:pos x="4613" y="3925"/>
              </a:cxn>
              <a:cxn ang="0">
                <a:pos x="4261" y="3964"/>
              </a:cxn>
              <a:cxn ang="0">
                <a:pos x="4595" y="3996"/>
              </a:cxn>
              <a:cxn ang="0">
                <a:pos x="4701" y="4003"/>
              </a:cxn>
              <a:cxn ang="0">
                <a:pos x="4800" y="4030"/>
              </a:cxn>
              <a:cxn ang="0">
                <a:pos x="5251" y="3776"/>
              </a:cxn>
              <a:cxn ang="0">
                <a:pos x="5247" y="688"/>
              </a:cxn>
              <a:cxn ang="0">
                <a:pos x="242" y="144"/>
              </a:cxn>
              <a:cxn ang="0">
                <a:pos x="77" y="211"/>
              </a:cxn>
              <a:cxn ang="0">
                <a:pos x="176" y="84"/>
              </a:cxn>
              <a:cxn ang="0">
                <a:pos x="47" y="254"/>
              </a:cxn>
              <a:cxn ang="0">
                <a:pos x="44" y="323"/>
              </a:cxn>
              <a:cxn ang="0">
                <a:pos x="0" y="385"/>
              </a:cxn>
              <a:cxn ang="0">
                <a:pos x="0" y="566"/>
              </a:cxn>
              <a:cxn ang="0">
                <a:pos x="113" y="566"/>
              </a:cxn>
              <a:cxn ang="0">
                <a:pos x="242" y="167"/>
              </a:cxn>
              <a:cxn ang="0">
                <a:pos x="703" y="59"/>
              </a:cxn>
              <a:cxn ang="0">
                <a:pos x="1037" y="0"/>
              </a:cxn>
              <a:cxn ang="0">
                <a:pos x="652" y="0"/>
              </a:cxn>
              <a:cxn ang="0">
                <a:pos x="447" y="80"/>
              </a:cxn>
              <a:cxn ang="0">
                <a:pos x="403" y="0"/>
              </a:cxn>
              <a:cxn ang="0">
                <a:pos x="242" y="103"/>
              </a:cxn>
              <a:cxn ang="0">
                <a:pos x="5042" y="48"/>
              </a:cxn>
              <a:cxn ang="0">
                <a:pos x="5097" y="167"/>
              </a:cxn>
              <a:cxn ang="0">
                <a:pos x="5196" y="84"/>
              </a:cxn>
              <a:cxn ang="0">
                <a:pos x="5298" y="348"/>
              </a:cxn>
              <a:cxn ang="0">
                <a:pos x="5229" y="392"/>
              </a:cxn>
              <a:cxn ang="0">
                <a:pos x="5298" y="456"/>
              </a:cxn>
              <a:cxn ang="0">
                <a:pos x="5185" y="665"/>
              </a:cxn>
              <a:cxn ang="0">
                <a:pos x="5130" y="270"/>
              </a:cxn>
              <a:cxn ang="0">
                <a:pos x="4895" y="59"/>
              </a:cxn>
              <a:cxn ang="0">
                <a:pos x="4375" y="43"/>
              </a:cxn>
              <a:cxn ang="0">
                <a:pos x="4554" y="43"/>
              </a:cxn>
              <a:cxn ang="0">
                <a:pos x="4683" y="61"/>
              </a:cxn>
              <a:cxn ang="0">
                <a:pos x="4767" y="61"/>
              </a:cxn>
              <a:cxn ang="0">
                <a:pos x="5298" y="18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663300"/>
            </a:solidFill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pic>
        <p:nvPicPr>
          <p:cNvPr id="4" name="Picture 3" descr="http://3.bp.blogspot.com/-FiDGexSll8s/ViTczELNNTI/AAAAAAAAGMM/--g2be5ZMR8/s1600/dan%2Btranh%2B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1720" y="162560"/>
            <a:ext cx="5547360" cy="26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media.kenh9.tv/http/1200x1200/tinhhoa.net-FnIeAp-20140923-tim-hieu-nhac-cu-trung-hoa-dan-tranh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" y="4389121"/>
            <a:ext cx="6637020" cy="276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2.bp.blogspot.com/-gFih3S7dD_s/VMBKKqH3FwI/AAAAAAAAno4/6LFSQYO0Pco/s1600/16012015093510890ACV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2194560"/>
            <a:ext cx="554736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" y="721995"/>
            <a:ext cx="4160520" cy="984885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5800" b="1" dirty="0" err="1" smtClean="0">
                <a:solidFill>
                  <a:srgbClr val="800080"/>
                </a:solidFill>
              </a:rPr>
              <a:t>Ngón</a:t>
            </a:r>
            <a:r>
              <a:rPr lang="en-US" sz="5800" b="1" dirty="0" smtClean="0">
                <a:solidFill>
                  <a:srgbClr val="800080"/>
                </a:solidFill>
              </a:rPr>
              <a:t> </a:t>
            </a:r>
            <a:r>
              <a:rPr lang="en-US" sz="5800" b="1" dirty="0" err="1" smtClean="0">
                <a:solidFill>
                  <a:srgbClr val="800080"/>
                </a:solidFill>
              </a:rPr>
              <a:t>đàn</a:t>
            </a:r>
            <a:endParaRPr lang="en-US" sz="5800" b="1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mg.tuyentaphay.com/wp-content/uploads/2016/01/thu-vien-hinh-nen-dep-cho-slide-powerpoint-2007-anh-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</p:spPr>
      </p:pic>
      <p:pic>
        <p:nvPicPr>
          <p:cNvPr id="3074" name="Picture 2" descr="http://www.hocvienamnhacgarden.edu.vn/assets/Anh/danNguyet/%E1%BA%A3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550" y="1056640"/>
            <a:ext cx="4903470" cy="5364480"/>
          </a:xfrm>
          <a:prstGeom prst="rect">
            <a:avLst/>
          </a:prstGeom>
          <a:noFill/>
        </p:spPr>
      </p:pic>
      <p:pic>
        <p:nvPicPr>
          <p:cNvPr id="3076" name="Picture 4" descr="http://vovworld.vn/Uploaded/kimlan/2014_07_18/DAN_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150" y="1117560"/>
            <a:ext cx="5987691" cy="343412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Thưởng thức ca Huế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Nam ai, kèn linh qua xuân nữ. Nhã nhạc Huế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8"/>
          <p:cNvSpPr txBox="1"/>
          <p:nvPr>
            <p:custDataLst>
              <p:tags r:id="rId1"/>
            </p:custDataLst>
          </p:nvPr>
        </p:nvSpPr>
        <p:spPr>
          <a:xfrm>
            <a:off x="28956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55EB6DD-ED33-4E21-9C87-CBD0AAC74C36}"/>
              </a:ext>
            </a:extLst>
          </p:cNvPr>
          <p:cNvSpPr>
            <a:spLocks/>
          </p:cNvSpPr>
          <p:nvPr/>
        </p:nvSpPr>
        <p:spPr bwMode="auto">
          <a:xfrm>
            <a:off x="97704" y="2209800"/>
            <a:ext cx="1541516" cy="1402297"/>
          </a:xfrm>
          <a:custGeom>
            <a:avLst/>
            <a:gdLst/>
            <a:ahLst/>
            <a:cxnLst>
              <a:cxn ang="0">
                <a:pos x="174" y="281"/>
              </a:cxn>
              <a:cxn ang="0">
                <a:pos x="305" y="204"/>
              </a:cxn>
              <a:cxn ang="0">
                <a:pos x="280" y="133"/>
              </a:cxn>
              <a:cxn ang="0">
                <a:pos x="49" y="9"/>
              </a:cxn>
              <a:cxn ang="0">
                <a:pos x="1" y="33"/>
              </a:cxn>
              <a:cxn ang="0">
                <a:pos x="3" y="194"/>
              </a:cxn>
              <a:cxn ang="0">
                <a:pos x="23" y="226"/>
              </a:cxn>
              <a:cxn ang="0">
                <a:pos x="110" y="271"/>
              </a:cxn>
              <a:cxn ang="0">
                <a:pos x="174" y="281"/>
              </a:cxn>
            </a:cxnLst>
            <a:rect l="0" t="0" r="r" b="b"/>
            <a:pathLst>
              <a:path w="335" h="304">
                <a:moveTo>
                  <a:pt x="174" y="281"/>
                </a:moveTo>
                <a:cubicBezTo>
                  <a:pt x="195" y="268"/>
                  <a:pt x="305" y="204"/>
                  <a:pt x="305" y="204"/>
                </a:cubicBezTo>
                <a:cubicBezTo>
                  <a:pt x="305" y="204"/>
                  <a:pt x="335" y="192"/>
                  <a:pt x="280" y="133"/>
                </a:cubicBezTo>
                <a:cubicBezTo>
                  <a:pt x="225" y="76"/>
                  <a:pt x="149" y="24"/>
                  <a:pt x="49" y="9"/>
                </a:cubicBezTo>
                <a:cubicBezTo>
                  <a:pt x="36" y="7"/>
                  <a:pt x="0" y="0"/>
                  <a:pt x="1" y="33"/>
                </a:cubicBezTo>
                <a:cubicBezTo>
                  <a:pt x="2" y="65"/>
                  <a:pt x="3" y="194"/>
                  <a:pt x="3" y="194"/>
                </a:cubicBezTo>
                <a:cubicBezTo>
                  <a:pt x="3" y="194"/>
                  <a:pt x="3" y="219"/>
                  <a:pt x="23" y="226"/>
                </a:cubicBezTo>
                <a:cubicBezTo>
                  <a:pt x="43" y="233"/>
                  <a:pt x="85" y="249"/>
                  <a:pt x="110" y="271"/>
                </a:cubicBezTo>
                <a:cubicBezTo>
                  <a:pt x="133" y="292"/>
                  <a:pt x="138" y="304"/>
                  <a:pt x="174" y="281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reeform 58">
            <a:extLst>
              <a:ext uri="{FF2B5EF4-FFF2-40B4-BE49-F238E27FC236}">
                <a16:creationId xmlns:a16="http://schemas.microsoft.com/office/drawing/2014/main" id="{AF82BCF2-E3DB-4A43-84A7-C094F9920548}"/>
              </a:ext>
            </a:extLst>
          </p:cNvPr>
          <p:cNvSpPr>
            <a:spLocks/>
          </p:cNvSpPr>
          <p:nvPr/>
        </p:nvSpPr>
        <p:spPr bwMode="auto">
          <a:xfrm>
            <a:off x="773542" y="3174196"/>
            <a:ext cx="1131458" cy="1774388"/>
          </a:xfrm>
          <a:custGeom>
            <a:avLst/>
            <a:gdLst/>
            <a:ahLst/>
            <a:cxnLst>
              <a:cxn ang="0">
                <a:pos x="38" y="293"/>
              </a:cxn>
              <a:cxn ang="0">
                <a:pos x="171" y="365"/>
              </a:cxn>
              <a:cxn ang="0">
                <a:pos x="219" y="308"/>
              </a:cxn>
              <a:cxn ang="0">
                <a:pos x="208" y="47"/>
              </a:cxn>
              <a:cxn ang="0">
                <a:pos x="163" y="17"/>
              </a:cxn>
              <a:cxn ang="0">
                <a:pos x="26" y="101"/>
              </a:cxn>
              <a:cxn ang="0">
                <a:pos x="8" y="135"/>
              </a:cxn>
              <a:cxn ang="0">
                <a:pos x="14" y="233"/>
              </a:cxn>
              <a:cxn ang="0">
                <a:pos x="38" y="293"/>
              </a:cxn>
            </a:cxnLst>
            <a:rect l="0" t="0" r="r" b="b"/>
            <a:pathLst>
              <a:path w="246" h="385">
                <a:moveTo>
                  <a:pt x="38" y="293"/>
                </a:moveTo>
                <a:cubicBezTo>
                  <a:pt x="60" y="304"/>
                  <a:pt x="171" y="365"/>
                  <a:pt x="171" y="365"/>
                </a:cubicBezTo>
                <a:cubicBezTo>
                  <a:pt x="171" y="365"/>
                  <a:pt x="197" y="385"/>
                  <a:pt x="219" y="308"/>
                </a:cubicBezTo>
                <a:cubicBezTo>
                  <a:pt x="241" y="232"/>
                  <a:pt x="246" y="140"/>
                  <a:pt x="208" y="47"/>
                </a:cubicBezTo>
                <a:cubicBezTo>
                  <a:pt x="203" y="35"/>
                  <a:pt x="191" y="0"/>
                  <a:pt x="163" y="17"/>
                </a:cubicBezTo>
                <a:cubicBezTo>
                  <a:pt x="136" y="35"/>
                  <a:pt x="26" y="101"/>
                  <a:pt x="26" y="101"/>
                </a:cubicBezTo>
                <a:cubicBezTo>
                  <a:pt x="26" y="101"/>
                  <a:pt x="4" y="114"/>
                  <a:pt x="8" y="135"/>
                </a:cubicBezTo>
                <a:cubicBezTo>
                  <a:pt x="13" y="156"/>
                  <a:pt x="21" y="200"/>
                  <a:pt x="14" y="233"/>
                </a:cubicBezTo>
                <a:cubicBezTo>
                  <a:pt x="8" y="263"/>
                  <a:pt x="0" y="273"/>
                  <a:pt x="38" y="293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42D62979-9958-4E5C-86EE-635C29AF5A39}"/>
              </a:ext>
            </a:extLst>
          </p:cNvPr>
          <p:cNvSpPr>
            <a:spLocks/>
          </p:cNvSpPr>
          <p:nvPr/>
        </p:nvSpPr>
        <p:spPr bwMode="auto">
          <a:xfrm>
            <a:off x="87581" y="4551180"/>
            <a:ext cx="1528859" cy="1402297"/>
          </a:xfrm>
          <a:custGeom>
            <a:avLst/>
            <a:gdLst/>
            <a:ahLst/>
            <a:cxnLst>
              <a:cxn ang="0">
                <a:pos x="2" y="120"/>
              </a:cxn>
              <a:cxn ang="0">
                <a:pos x="7" y="272"/>
              </a:cxn>
              <a:cxn ang="0">
                <a:pos x="81" y="284"/>
              </a:cxn>
              <a:cxn ang="0">
                <a:pos x="300" y="141"/>
              </a:cxn>
              <a:cxn ang="0">
                <a:pos x="303" y="88"/>
              </a:cxn>
              <a:cxn ang="0">
                <a:pos x="160" y="12"/>
              </a:cxn>
              <a:cxn ang="0">
                <a:pos x="123" y="14"/>
              </a:cxn>
              <a:cxn ang="0">
                <a:pos x="41" y="69"/>
              </a:cxn>
              <a:cxn ang="0">
                <a:pos x="2" y="120"/>
              </a:cxn>
            </a:cxnLst>
            <a:rect l="0" t="0" r="r" b="b"/>
            <a:pathLst>
              <a:path w="332" h="304">
                <a:moveTo>
                  <a:pt x="2" y="120"/>
                </a:moveTo>
                <a:cubicBezTo>
                  <a:pt x="3" y="145"/>
                  <a:pt x="7" y="272"/>
                  <a:pt x="7" y="272"/>
                </a:cubicBezTo>
                <a:cubicBezTo>
                  <a:pt x="7" y="272"/>
                  <a:pt x="4" y="304"/>
                  <a:pt x="81" y="284"/>
                </a:cubicBezTo>
                <a:cubicBezTo>
                  <a:pt x="158" y="264"/>
                  <a:pt x="240" y="222"/>
                  <a:pt x="300" y="141"/>
                </a:cubicBezTo>
                <a:cubicBezTo>
                  <a:pt x="308" y="131"/>
                  <a:pt x="332" y="102"/>
                  <a:pt x="303" y="88"/>
                </a:cubicBezTo>
                <a:cubicBezTo>
                  <a:pt x="274" y="73"/>
                  <a:pt x="160" y="12"/>
                  <a:pt x="160" y="12"/>
                </a:cubicBezTo>
                <a:cubicBezTo>
                  <a:pt x="160" y="12"/>
                  <a:pt x="139" y="0"/>
                  <a:pt x="123" y="14"/>
                </a:cubicBezTo>
                <a:cubicBezTo>
                  <a:pt x="107" y="29"/>
                  <a:pt x="73" y="58"/>
                  <a:pt x="41" y="69"/>
                </a:cubicBezTo>
                <a:cubicBezTo>
                  <a:pt x="12" y="80"/>
                  <a:pt x="0" y="78"/>
                  <a:pt x="2" y="120"/>
                </a:cubicBezTo>
              </a:path>
            </a:pathLst>
          </a:cu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63">
            <a:extLst>
              <a:ext uri="{FF2B5EF4-FFF2-40B4-BE49-F238E27FC236}">
                <a16:creationId xmlns:a16="http://schemas.microsoft.com/office/drawing/2014/main" id="{719B4AB6-6FFB-478B-8E2D-ACFEB66B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1662" y="3376693"/>
            <a:ext cx="1389643" cy="1387110"/>
          </a:xfrm>
          <a:prstGeom prst="ellipse">
            <a:avLst/>
          </a:prstGeom>
          <a:solidFill>
            <a:srgbClr val="6DC1B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26670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0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1066800" y="3786469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1" name="AutoShape 47">
            <a:extLst>
              <a:ext uri="{FF2B5EF4-FFF2-40B4-BE49-F238E27FC236}">
                <a16:creationId xmlns:a16="http://schemas.microsoft.com/office/drawing/2014/main" id="{D320F33B-1280-44F8-BA1E-77189322C42A}"/>
              </a:ext>
            </a:extLst>
          </p:cNvPr>
          <p:cNvSpPr>
            <a:spLocks/>
          </p:cNvSpPr>
          <p:nvPr/>
        </p:nvSpPr>
        <p:spPr bwMode="auto">
          <a:xfrm>
            <a:off x="381000" y="5029200"/>
            <a:ext cx="480731" cy="480731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4288" tIns="14288" rIns="14288" bIns="14288" anchor="ctr"/>
          <a:lstStyle/>
          <a:p>
            <a:pPr algn="ctr" defTabSz="171438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20574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3505200"/>
            <a:ext cx="3505200" cy="1295400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4267200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Arrow Connector 25"/>
          <p:cNvCxnSpPr>
            <a:stCxn id="20" idx="0"/>
            <a:endCxn id="24" idx="1"/>
          </p:cNvCxnSpPr>
          <p:nvPr/>
        </p:nvCxnSpPr>
        <p:spPr>
          <a:xfrm flipV="1">
            <a:off x="5638800" y="4805809"/>
            <a:ext cx="1143000" cy="7669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81800" y="56283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>
            <a:stCxn id="20" idx="0"/>
            <a:endCxn id="27" idx="1"/>
          </p:cNvCxnSpPr>
          <p:nvPr/>
        </p:nvCxnSpPr>
        <p:spPr>
          <a:xfrm>
            <a:off x="5638800" y="5572768"/>
            <a:ext cx="1143000" cy="594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六边形 28">
            <a:extLst>
              <a:ext uri="{FF2B5EF4-FFF2-40B4-BE49-F238E27FC236}">
                <a16:creationId xmlns:a16="http://schemas.microsoft.com/office/drawing/2014/main" id="{569F078C-D038-447D-8D21-A869B65099B7}"/>
              </a:ext>
            </a:extLst>
          </p:cNvPr>
          <p:cNvSpPr/>
          <p:nvPr/>
        </p:nvSpPr>
        <p:spPr>
          <a:xfrm>
            <a:off x="2133600" y="5181600"/>
            <a:ext cx="3505200" cy="782335"/>
          </a:xfrm>
          <a:prstGeom prst="hexag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98120" y="2275840"/>
            <a:ext cx="5052060" cy="142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>
                <a:solidFill>
                  <a:schemeClr val="bg1"/>
                </a:solidFill>
              </a:rPr>
              <a:t>Ca Huế phong phú về làn điệu, sâu sắc thấm thía về nội dung , tình cảm,  mang những nét đặc trưng của miền đất và tâm hồn Huế.</a:t>
            </a:r>
          </a:p>
          <a:p>
            <a:pPr>
              <a:spcBef>
                <a:spcPct val="50000"/>
              </a:spcBef>
            </a:pPr>
            <a:endParaRPr lang="en-US" altLang="vi-VN">
              <a:solidFill>
                <a:schemeClr val="bg1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" y="3495040"/>
            <a:ext cx="534924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 b="1" i="1" u="sng">
                <a:solidFill>
                  <a:srgbClr val="FFFF66"/>
                </a:solidFill>
              </a:rPr>
              <a:t>b. Những đặc sắc của ca Huế.</a:t>
            </a:r>
            <a:endParaRPr lang="en-US" altLang="vi-VN" b="1">
              <a:solidFill>
                <a:srgbClr val="FFFF66"/>
              </a:solidFill>
            </a:endParaRPr>
          </a:p>
          <a:p>
            <a:r>
              <a:rPr lang="en-US" altLang="vi-VN">
                <a:solidFill>
                  <a:srgbClr val="FFFF66"/>
                </a:solidFill>
              </a:rPr>
              <a:t>*. Cách chơi và thưởng thức ca Huế.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38273" y="4064000"/>
            <a:ext cx="5607208" cy="4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>
                <a:solidFill>
                  <a:schemeClr val="bg1"/>
                </a:solidFill>
              </a:rPr>
              <a:t>- Quang cảnh sông nước đẹp huyền ảo , thơ mộng.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98120" y="4714240"/>
            <a:ext cx="594360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solidFill>
                  <a:schemeClr val="bg1"/>
                </a:solidFill>
              </a:rPr>
              <a:t>- Trang phục và cách biểu diễn độc đáo, thanh lịch tinh tế, mang đậm tính dân tộc.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98120" y="5364480"/>
            <a:ext cx="5646420" cy="4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solidFill>
                  <a:schemeClr val="bg1"/>
                </a:solidFill>
              </a:rPr>
              <a:t>- Nghe và nhìn trực tiếp các ca công biểu diễn 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537960" y="1219200"/>
            <a:ext cx="495300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r>
              <a:rPr lang="en-US" altLang="vi-VN" i="1">
                <a:solidFill>
                  <a:schemeClr val="bg1"/>
                </a:solidFill>
              </a:rPr>
              <a:t>? Theo dõi đoạn “ Ca Huế được hình thành......quyến rũ”</a:t>
            </a:r>
          </a:p>
        </p:txBody>
      </p:sp>
      <p:sp>
        <p:nvSpPr>
          <p:cNvPr id="19464" name="Rectangle 8" descr="Walnut"/>
          <p:cNvSpPr>
            <a:spLocks noChangeArrowheads="1"/>
          </p:cNvSpPr>
          <p:nvPr/>
        </p:nvSpPr>
        <p:spPr bwMode="auto">
          <a:xfrm>
            <a:off x="0" y="0"/>
            <a:ext cx="11887200" cy="7315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rgbClr val="FFFF66"/>
            </a:solidFill>
            <a:miter lim="800000"/>
            <a:headEnd/>
            <a:tailEnd/>
          </a:ln>
        </p:spPr>
        <p:txBody>
          <a:bodyPr wrap="none" lIns="109728" tIns="54864" rIns="109728" bIns="54864" anchor="ctr"/>
          <a:lstStyle/>
          <a:p>
            <a:endParaRPr lang="vi-VN" altLang="vi-VN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6141720" y="1"/>
            <a:ext cx="0" cy="5706533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297180" y="655321"/>
            <a:ext cx="11094720" cy="8128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544830" y="5852160"/>
            <a:ext cx="11193780" cy="8128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101125" y="916094"/>
            <a:ext cx="5706268" cy="430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dân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gian</a:t>
            </a:r>
            <a:r>
              <a:rPr lang="en-US" altLang="vi-VN" sz="3800" dirty="0">
                <a:solidFill>
                  <a:srgbClr val="FFFF66"/>
                </a:solidFill>
              </a:rPr>
              <a:t>: </a:t>
            </a:r>
            <a:r>
              <a:rPr lang="en-US" altLang="vi-VN" sz="3800" dirty="0" err="1">
                <a:solidFill>
                  <a:srgbClr val="FFFF66"/>
                </a:solidFill>
              </a:rPr>
              <a:t>Là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làn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điệu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dân</a:t>
            </a:r>
            <a:r>
              <a:rPr lang="en-US" altLang="vi-VN" sz="3800" dirty="0">
                <a:solidFill>
                  <a:srgbClr val="FFFF66"/>
                </a:solidFill>
              </a:rPr>
              <a:t> ca, </a:t>
            </a:r>
            <a:r>
              <a:rPr lang="en-US" altLang="vi-VN" sz="3800" dirty="0" err="1">
                <a:solidFill>
                  <a:srgbClr val="FFFF66"/>
                </a:solidFill>
              </a:rPr>
              <a:t>những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điệu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hò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điệu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lí</a:t>
            </a:r>
            <a:r>
              <a:rPr lang="en-US" altLang="vi-VN" sz="3800" dirty="0">
                <a:solidFill>
                  <a:srgbClr val="FFFF66"/>
                </a:solidFill>
              </a:rPr>
              <a:t>..... </a:t>
            </a:r>
            <a:r>
              <a:rPr lang="en-US" altLang="vi-VN" sz="3800" dirty="0" err="1">
                <a:solidFill>
                  <a:srgbClr val="FFFF66"/>
                </a:solidFill>
              </a:rPr>
              <a:t>bắt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nguồn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cuộc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sống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lao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động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sinh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hoạt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của</a:t>
            </a:r>
            <a:r>
              <a:rPr lang="en-US" altLang="vi-VN" sz="3800" dirty="0">
                <a:solidFill>
                  <a:srgbClr val="FFFF66"/>
                </a:solidFill>
              </a:rPr>
              <a:t> con </a:t>
            </a:r>
            <a:r>
              <a:rPr lang="en-US" altLang="vi-VN" sz="3800" dirty="0" err="1">
                <a:solidFill>
                  <a:srgbClr val="FFFF66"/>
                </a:solidFill>
              </a:rPr>
              <a:t>người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nên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thường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sôi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nổi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lạc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quan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vui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tươi</a:t>
            </a:r>
            <a:r>
              <a:rPr lang="en-US" altLang="vi-VN" sz="3800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6092190" y="916094"/>
            <a:ext cx="5646420" cy="420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cung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đình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nhã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: </a:t>
            </a:r>
            <a:r>
              <a:rPr lang="en-US" altLang="vi-VN" sz="3800" dirty="0" err="1">
                <a:solidFill>
                  <a:srgbClr val="FFFF66"/>
                </a:solidFill>
              </a:rPr>
              <a:t>Là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nhạc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dùng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những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buổi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lễ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tôn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nghiêm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cung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đình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của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vua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chúa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nơi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tôn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miếu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của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triều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đình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phong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kiến</a:t>
            </a:r>
            <a:r>
              <a:rPr lang="en-US" altLang="vi-VN" sz="3800" dirty="0">
                <a:solidFill>
                  <a:srgbClr val="FFFF66"/>
                </a:solidFill>
              </a:rPr>
              <a:t>, </a:t>
            </a:r>
            <a:r>
              <a:rPr lang="en-US" altLang="vi-VN" sz="3800" dirty="0" err="1">
                <a:solidFill>
                  <a:srgbClr val="FFFF66"/>
                </a:solidFill>
              </a:rPr>
              <a:t>thường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có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sắc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thái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trang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trọng</a:t>
            </a:r>
            <a:r>
              <a:rPr lang="en-US" altLang="vi-VN" sz="3800" dirty="0">
                <a:solidFill>
                  <a:srgbClr val="FFFF66"/>
                </a:solidFill>
              </a:rPr>
              <a:t> , </a:t>
            </a:r>
            <a:r>
              <a:rPr lang="en-US" altLang="vi-VN" sz="3800" dirty="0" err="1">
                <a:solidFill>
                  <a:srgbClr val="FFFF66"/>
                </a:solidFill>
              </a:rPr>
              <a:t>uy</a:t>
            </a:r>
            <a:r>
              <a:rPr lang="en-US" altLang="vi-VN" sz="3800" dirty="0">
                <a:solidFill>
                  <a:srgbClr val="FFFF66"/>
                </a:solidFill>
              </a:rPr>
              <a:t> </a:t>
            </a:r>
            <a:r>
              <a:rPr lang="en-US" altLang="vi-VN" sz="3800" dirty="0" err="1">
                <a:solidFill>
                  <a:srgbClr val="FFFF66"/>
                </a:solidFill>
              </a:rPr>
              <a:t>nghi</a:t>
            </a:r>
            <a:r>
              <a:rPr lang="en-US" altLang="vi-VN" sz="3800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-59849" y="162561"/>
            <a:ext cx="11887201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400" b="1" dirty="0">
                <a:solidFill>
                  <a:srgbClr val="FFFF66"/>
                </a:solidFill>
              </a:rPr>
              <a:t>     </a:t>
            </a:r>
            <a:r>
              <a:rPr lang="en-US" altLang="vi-VN" sz="3400" b="1" dirty="0" err="1">
                <a:solidFill>
                  <a:srgbClr val="FFFF66"/>
                </a:solidFill>
              </a:rPr>
              <a:t>Nhạc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dân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gian</a:t>
            </a:r>
            <a:r>
              <a:rPr lang="en-US" altLang="vi-VN" sz="3400" b="1" dirty="0">
                <a:solidFill>
                  <a:srgbClr val="FFFF66"/>
                </a:solidFill>
              </a:rPr>
              <a:t>                       </a:t>
            </a:r>
            <a:r>
              <a:rPr lang="en-US" altLang="vi-VN" sz="3400" b="1" dirty="0" err="1">
                <a:solidFill>
                  <a:srgbClr val="FFFF66"/>
                </a:solidFill>
              </a:rPr>
              <a:t>Nhạc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cung</a:t>
            </a:r>
            <a:r>
              <a:rPr lang="en-US" altLang="vi-VN" sz="3400" b="1" dirty="0">
                <a:solidFill>
                  <a:srgbClr val="FFFF66"/>
                </a:solidFill>
              </a:rPr>
              <a:t> </a:t>
            </a:r>
            <a:r>
              <a:rPr lang="en-US" altLang="vi-VN" sz="3400" b="1" dirty="0" err="1">
                <a:solidFill>
                  <a:srgbClr val="FFFF66"/>
                </a:solidFill>
              </a:rPr>
              <a:t>đình</a:t>
            </a:r>
            <a:endParaRPr lang="en-US" altLang="vi-VN" sz="3400" b="1" dirty="0">
              <a:solidFill>
                <a:srgbClr val="FFFF66"/>
              </a:solidFill>
            </a:endParaRP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4274027" y="5933440"/>
            <a:ext cx="1485900" cy="73152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5844540" y="5969001"/>
            <a:ext cx="1188720" cy="73152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35084" y="6502401"/>
            <a:ext cx="11887200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54864" rIns="109728" bIns="5486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400" b="1" dirty="0">
                <a:solidFill>
                  <a:srgbClr val="FFFF66"/>
                </a:solidFill>
              </a:rPr>
              <a:t>Ca </a:t>
            </a:r>
            <a:r>
              <a:rPr lang="en-US" altLang="en-US" sz="3400" b="1" dirty="0" err="1">
                <a:solidFill>
                  <a:srgbClr val="FFFF66"/>
                </a:solidFill>
              </a:rPr>
              <a:t>Huế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vừa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sôi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nổi,tươi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vui,vừa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trang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trọng,uy</a:t>
            </a:r>
            <a:r>
              <a:rPr lang="en-US" altLang="en-US" sz="3400" b="1" dirty="0">
                <a:solidFill>
                  <a:srgbClr val="FFFF66"/>
                </a:solidFill>
              </a:rPr>
              <a:t> </a:t>
            </a:r>
            <a:r>
              <a:rPr lang="en-US" altLang="en-US" sz="3400" b="1" dirty="0" err="1">
                <a:solidFill>
                  <a:srgbClr val="FFFF66"/>
                </a:solidFill>
              </a:rPr>
              <a:t>nghi</a:t>
            </a:r>
            <a:r>
              <a:rPr lang="en-US" altLang="en-US" sz="3400" b="1" dirty="0">
                <a:solidFill>
                  <a:srgbClr val="FFFF66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 autoUpdateAnimBg="0"/>
      <p:bldP spid="38925" grpId="0" autoUpdateAnimBg="0"/>
      <p:bldP spid="38926" grpId="0" autoUpdateAnimBg="0"/>
      <p:bldP spid="38927" grpId="0" animBg="1"/>
      <p:bldP spid="38928" grpId="0" animBg="1"/>
      <p:bldP spid="3892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. Lưu Thủy Kim Tiề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1887200" cy="731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EFAD7ED5-D7B6-4D54-A703-39AD8FE4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600200"/>
            <a:ext cx="5638800" cy="621834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886200" y="2590800"/>
            <a:ext cx="4876800" cy="1219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24200" y="2362200"/>
            <a:ext cx="1752600" cy="16764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8">
            <a:extLst>
              <a:ext uri="{FF2B5EF4-FFF2-40B4-BE49-F238E27FC236}">
                <a16:creationId xmlns:a16="http://schemas.microsoft.com/office/drawing/2014/main" id="{E515C772-6EF1-4DAA-9D74-920542AB7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2514600"/>
            <a:ext cx="1066799" cy="913891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114800" y="4572000"/>
            <a:ext cx="7010400" cy="1905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Ca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ca    </a:t>
            </a:r>
          </a:p>
          <a:p>
            <a:pPr algn="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24200" y="4572000"/>
            <a:ext cx="1981200" cy="19050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667000" y="304800"/>
            <a:ext cx="6934200" cy="76200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Nét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đặc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sắc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4000" i="1" u="sng" spc="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ca </a:t>
            </a:r>
            <a:r>
              <a:rPr lang="en-US" altLang="zh-CN" sz="4000" i="1" u="sng" spc="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Huế</a:t>
            </a:r>
            <a:endParaRPr lang="en-US" sz="40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4" grpId="0" animBg="1"/>
      <p:bldP spid="25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Picture 2" descr="C:\Documents and Settings\THANH TAI\My Documents\Downloads\hu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887200" cy="7315200"/>
          </a:xfrm>
          <a:noFill/>
        </p:spPr>
      </p:pic>
      <p:sp>
        <p:nvSpPr>
          <p:cNvPr id="4" name="Rounded Rectangle 3"/>
          <p:cNvSpPr/>
          <p:nvPr/>
        </p:nvSpPr>
        <p:spPr>
          <a:xfrm>
            <a:off x="381000" y="6019800"/>
            <a:ext cx="36576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Khải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altLang="vi-VN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4600"/>
            <a:ext cx="3429000" cy="3789259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-76200"/>
            <a:ext cx="4648200" cy="1752600"/>
          </a:xfrm>
          <a:prstGeom prst="rect">
            <a:avLst/>
          </a:prstGeom>
        </p:spPr>
      </p:pic>
      <p:sp>
        <p:nvSpPr>
          <p:cNvPr id="4" name="品 10"/>
          <p:cNvSpPr txBox="1"/>
          <p:nvPr/>
        </p:nvSpPr>
        <p:spPr>
          <a:xfrm>
            <a:off x="3679376" y="673214"/>
            <a:ext cx="409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Thảo</a:t>
            </a:r>
            <a:r>
              <a:rPr lang="en-US" altLang="zh-CN" sz="4000" b="1" dirty="0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luận</a:t>
            </a:r>
            <a:r>
              <a:rPr lang="en-US" altLang="zh-CN" sz="4000" b="1" dirty="0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nhóm</a:t>
            </a:r>
            <a:endParaRPr lang="zh-CN" altLang="en-US" sz="4000" b="1" dirty="0">
              <a:solidFill>
                <a:srgbClr val="78893D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1080" y="3124200"/>
            <a:ext cx="6598920" cy="714987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just">
              <a:buFontTx/>
              <a:buChar char="-"/>
            </a:pP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4000" b="1" i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4613060"/>
            <a:ext cx="6598920" cy="1330540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just">
              <a:buFontTx/>
              <a:buChar char="-"/>
            </a:pP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40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EditPoints="1"/>
          </p:cNvSpPr>
          <p:nvPr/>
        </p:nvSpPr>
        <p:spPr bwMode="auto">
          <a:xfrm>
            <a:off x="-117" y="3"/>
            <a:ext cx="11887317" cy="7315201"/>
          </a:xfrm>
          <a:custGeom>
            <a:avLst/>
            <a:gdLst/>
            <a:ahLst/>
            <a:cxnLst>
              <a:cxn ang="0">
                <a:pos x="278" y="3904"/>
              </a:cxn>
              <a:cxn ang="0">
                <a:pos x="150" y="3840"/>
              </a:cxn>
              <a:cxn ang="0">
                <a:pos x="73" y="3985"/>
              </a:cxn>
              <a:cxn ang="0">
                <a:pos x="0" y="3741"/>
              </a:cxn>
              <a:cxn ang="0">
                <a:pos x="128" y="3613"/>
              </a:cxn>
              <a:cxn ang="0">
                <a:pos x="0" y="3585"/>
              </a:cxn>
              <a:cxn ang="0">
                <a:pos x="44" y="3365"/>
              </a:cxn>
              <a:cxn ang="0">
                <a:pos x="95" y="3585"/>
              </a:cxn>
              <a:cxn ang="0">
                <a:pos x="381" y="3916"/>
              </a:cxn>
              <a:cxn ang="0">
                <a:pos x="879" y="4003"/>
              </a:cxn>
              <a:cxn ang="0">
                <a:pos x="887" y="4030"/>
              </a:cxn>
              <a:cxn ang="0">
                <a:pos x="557" y="4030"/>
              </a:cxn>
              <a:cxn ang="0">
                <a:pos x="498" y="3987"/>
              </a:cxn>
              <a:cxn ang="0">
                <a:pos x="381" y="4012"/>
              </a:cxn>
              <a:cxn ang="0">
                <a:pos x="5254" y="4003"/>
              </a:cxn>
              <a:cxn ang="0">
                <a:pos x="5221" y="3886"/>
              </a:cxn>
              <a:cxn ang="0">
                <a:pos x="5254" y="3904"/>
              </a:cxn>
              <a:cxn ang="0">
                <a:pos x="5163" y="3927"/>
              </a:cxn>
              <a:cxn ang="0">
                <a:pos x="5199" y="3718"/>
              </a:cxn>
              <a:cxn ang="0">
                <a:pos x="5199" y="3666"/>
              </a:cxn>
              <a:cxn ang="0">
                <a:pos x="5229" y="3491"/>
              </a:cxn>
              <a:cxn ang="0">
                <a:pos x="5229" y="3393"/>
              </a:cxn>
              <a:cxn ang="0">
                <a:pos x="5207" y="3776"/>
              </a:cxn>
              <a:cxn ang="0">
                <a:pos x="4613" y="3925"/>
              </a:cxn>
              <a:cxn ang="0">
                <a:pos x="4261" y="3964"/>
              </a:cxn>
              <a:cxn ang="0">
                <a:pos x="4595" y="3996"/>
              </a:cxn>
              <a:cxn ang="0">
                <a:pos x="4701" y="4003"/>
              </a:cxn>
              <a:cxn ang="0">
                <a:pos x="4800" y="4030"/>
              </a:cxn>
              <a:cxn ang="0">
                <a:pos x="5251" y="3776"/>
              </a:cxn>
              <a:cxn ang="0">
                <a:pos x="5247" y="688"/>
              </a:cxn>
              <a:cxn ang="0">
                <a:pos x="242" y="144"/>
              </a:cxn>
              <a:cxn ang="0">
                <a:pos x="77" y="211"/>
              </a:cxn>
              <a:cxn ang="0">
                <a:pos x="176" y="84"/>
              </a:cxn>
              <a:cxn ang="0">
                <a:pos x="47" y="254"/>
              </a:cxn>
              <a:cxn ang="0">
                <a:pos x="44" y="323"/>
              </a:cxn>
              <a:cxn ang="0">
                <a:pos x="0" y="385"/>
              </a:cxn>
              <a:cxn ang="0">
                <a:pos x="0" y="566"/>
              </a:cxn>
              <a:cxn ang="0">
                <a:pos x="113" y="566"/>
              </a:cxn>
              <a:cxn ang="0">
                <a:pos x="242" y="167"/>
              </a:cxn>
              <a:cxn ang="0">
                <a:pos x="703" y="59"/>
              </a:cxn>
              <a:cxn ang="0">
                <a:pos x="1037" y="0"/>
              </a:cxn>
              <a:cxn ang="0">
                <a:pos x="652" y="0"/>
              </a:cxn>
              <a:cxn ang="0">
                <a:pos x="447" y="80"/>
              </a:cxn>
              <a:cxn ang="0">
                <a:pos x="403" y="0"/>
              </a:cxn>
              <a:cxn ang="0">
                <a:pos x="242" y="103"/>
              </a:cxn>
              <a:cxn ang="0">
                <a:pos x="5042" y="48"/>
              </a:cxn>
              <a:cxn ang="0">
                <a:pos x="5097" y="167"/>
              </a:cxn>
              <a:cxn ang="0">
                <a:pos x="5196" y="84"/>
              </a:cxn>
              <a:cxn ang="0">
                <a:pos x="5298" y="348"/>
              </a:cxn>
              <a:cxn ang="0">
                <a:pos x="5229" y="392"/>
              </a:cxn>
              <a:cxn ang="0">
                <a:pos x="5298" y="456"/>
              </a:cxn>
              <a:cxn ang="0">
                <a:pos x="5185" y="665"/>
              </a:cxn>
              <a:cxn ang="0">
                <a:pos x="5130" y="270"/>
              </a:cxn>
              <a:cxn ang="0">
                <a:pos x="4895" y="59"/>
              </a:cxn>
              <a:cxn ang="0">
                <a:pos x="4375" y="43"/>
              </a:cxn>
              <a:cxn ang="0">
                <a:pos x="4554" y="43"/>
              </a:cxn>
              <a:cxn ang="0">
                <a:pos x="4683" y="61"/>
              </a:cxn>
              <a:cxn ang="0">
                <a:pos x="4767" y="61"/>
              </a:cxn>
              <a:cxn ang="0">
                <a:pos x="5298" y="18"/>
              </a:cxn>
            </a:cxnLst>
            <a:rect l="0" t="0" r="r" b="b"/>
            <a:pathLst>
              <a:path w="5298" h="4030">
                <a:moveTo>
                  <a:pt x="1062" y="3998"/>
                </a:moveTo>
                <a:lnTo>
                  <a:pt x="4236" y="3998"/>
                </a:lnTo>
                <a:lnTo>
                  <a:pt x="4236" y="4030"/>
                </a:lnTo>
                <a:lnTo>
                  <a:pt x="1062" y="4030"/>
                </a:lnTo>
                <a:lnTo>
                  <a:pt x="1062" y="3998"/>
                </a:lnTo>
                <a:close/>
                <a:moveTo>
                  <a:pt x="44" y="4003"/>
                </a:moveTo>
                <a:lnTo>
                  <a:pt x="337" y="4003"/>
                </a:lnTo>
                <a:lnTo>
                  <a:pt x="337" y="3886"/>
                </a:lnTo>
                <a:lnTo>
                  <a:pt x="242" y="3886"/>
                </a:lnTo>
                <a:lnTo>
                  <a:pt x="242" y="3904"/>
                </a:lnTo>
                <a:lnTo>
                  <a:pt x="278" y="3904"/>
                </a:lnTo>
                <a:lnTo>
                  <a:pt x="278" y="3904"/>
                </a:lnTo>
                <a:lnTo>
                  <a:pt x="308" y="3904"/>
                </a:lnTo>
                <a:lnTo>
                  <a:pt x="308" y="3982"/>
                </a:lnTo>
                <a:lnTo>
                  <a:pt x="256" y="3982"/>
                </a:lnTo>
                <a:lnTo>
                  <a:pt x="201" y="3982"/>
                </a:lnTo>
                <a:lnTo>
                  <a:pt x="201" y="3886"/>
                </a:lnTo>
                <a:lnTo>
                  <a:pt x="77" y="3886"/>
                </a:lnTo>
                <a:lnTo>
                  <a:pt x="77" y="3852"/>
                </a:lnTo>
                <a:lnTo>
                  <a:pt x="77" y="3819"/>
                </a:lnTo>
                <a:lnTo>
                  <a:pt x="77" y="3819"/>
                </a:lnTo>
                <a:lnTo>
                  <a:pt x="113" y="3819"/>
                </a:lnTo>
                <a:lnTo>
                  <a:pt x="150" y="3819"/>
                </a:lnTo>
                <a:lnTo>
                  <a:pt x="150" y="3840"/>
                </a:lnTo>
                <a:lnTo>
                  <a:pt x="110" y="3840"/>
                </a:lnTo>
                <a:lnTo>
                  <a:pt x="110" y="3863"/>
                </a:lnTo>
                <a:lnTo>
                  <a:pt x="201" y="3863"/>
                </a:lnTo>
                <a:lnTo>
                  <a:pt x="201" y="3801"/>
                </a:lnTo>
                <a:lnTo>
                  <a:pt x="44" y="3801"/>
                </a:lnTo>
                <a:lnTo>
                  <a:pt x="44" y="3904"/>
                </a:lnTo>
                <a:lnTo>
                  <a:pt x="176" y="3904"/>
                </a:lnTo>
                <a:lnTo>
                  <a:pt x="176" y="3925"/>
                </a:lnTo>
                <a:lnTo>
                  <a:pt x="176" y="3946"/>
                </a:lnTo>
                <a:lnTo>
                  <a:pt x="176" y="3964"/>
                </a:lnTo>
                <a:lnTo>
                  <a:pt x="176" y="3985"/>
                </a:lnTo>
                <a:lnTo>
                  <a:pt x="73" y="3985"/>
                </a:lnTo>
                <a:lnTo>
                  <a:pt x="73" y="3964"/>
                </a:lnTo>
                <a:lnTo>
                  <a:pt x="73" y="3946"/>
                </a:lnTo>
                <a:lnTo>
                  <a:pt x="102" y="3946"/>
                </a:lnTo>
                <a:lnTo>
                  <a:pt x="102" y="3964"/>
                </a:lnTo>
                <a:lnTo>
                  <a:pt x="135" y="3964"/>
                </a:lnTo>
                <a:lnTo>
                  <a:pt x="135" y="3927"/>
                </a:lnTo>
                <a:lnTo>
                  <a:pt x="44" y="3927"/>
                </a:lnTo>
                <a:lnTo>
                  <a:pt x="44" y="4003"/>
                </a:lnTo>
                <a:close/>
                <a:moveTo>
                  <a:pt x="47" y="3776"/>
                </a:moveTo>
                <a:lnTo>
                  <a:pt x="47" y="3760"/>
                </a:lnTo>
                <a:lnTo>
                  <a:pt x="0" y="3760"/>
                </a:lnTo>
                <a:lnTo>
                  <a:pt x="0" y="3741"/>
                </a:lnTo>
                <a:lnTo>
                  <a:pt x="0" y="3721"/>
                </a:lnTo>
                <a:lnTo>
                  <a:pt x="0" y="3700"/>
                </a:lnTo>
                <a:lnTo>
                  <a:pt x="0" y="3682"/>
                </a:lnTo>
                <a:lnTo>
                  <a:pt x="51" y="3682"/>
                </a:lnTo>
                <a:lnTo>
                  <a:pt x="99" y="3682"/>
                </a:lnTo>
                <a:lnTo>
                  <a:pt x="99" y="3718"/>
                </a:lnTo>
                <a:lnTo>
                  <a:pt x="69" y="3718"/>
                </a:lnTo>
                <a:lnTo>
                  <a:pt x="69" y="3707"/>
                </a:lnTo>
                <a:lnTo>
                  <a:pt x="44" y="3707"/>
                </a:lnTo>
                <a:lnTo>
                  <a:pt x="44" y="3735"/>
                </a:lnTo>
                <a:lnTo>
                  <a:pt x="128" y="3735"/>
                </a:lnTo>
                <a:lnTo>
                  <a:pt x="128" y="3613"/>
                </a:lnTo>
                <a:lnTo>
                  <a:pt x="44" y="3613"/>
                </a:lnTo>
                <a:lnTo>
                  <a:pt x="44" y="3638"/>
                </a:lnTo>
                <a:lnTo>
                  <a:pt x="69" y="3638"/>
                </a:lnTo>
                <a:lnTo>
                  <a:pt x="69" y="3629"/>
                </a:lnTo>
                <a:lnTo>
                  <a:pt x="99" y="3629"/>
                </a:lnTo>
                <a:lnTo>
                  <a:pt x="99" y="3666"/>
                </a:lnTo>
                <a:lnTo>
                  <a:pt x="51" y="3666"/>
                </a:lnTo>
                <a:lnTo>
                  <a:pt x="0" y="3666"/>
                </a:lnTo>
                <a:lnTo>
                  <a:pt x="0" y="3645"/>
                </a:lnTo>
                <a:lnTo>
                  <a:pt x="0" y="3624"/>
                </a:lnTo>
                <a:lnTo>
                  <a:pt x="0" y="3606"/>
                </a:lnTo>
                <a:lnTo>
                  <a:pt x="0" y="3585"/>
                </a:lnTo>
                <a:lnTo>
                  <a:pt x="55" y="3585"/>
                </a:lnTo>
                <a:lnTo>
                  <a:pt x="55" y="3574"/>
                </a:lnTo>
                <a:lnTo>
                  <a:pt x="0" y="3574"/>
                </a:lnTo>
                <a:lnTo>
                  <a:pt x="0" y="3549"/>
                </a:lnTo>
                <a:lnTo>
                  <a:pt x="69" y="3549"/>
                </a:lnTo>
                <a:lnTo>
                  <a:pt x="69" y="3491"/>
                </a:lnTo>
                <a:lnTo>
                  <a:pt x="44" y="3491"/>
                </a:lnTo>
                <a:lnTo>
                  <a:pt x="0" y="3491"/>
                </a:lnTo>
                <a:lnTo>
                  <a:pt x="0" y="3464"/>
                </a:lnTo>
                <a:lnTo>
                  <a:pt x="0" y="3393"/>
                </a:lnTo>
                <a:lnTo>
                  <a:pt x="0" y="3365"/>
                </a:lnTo>
                <a:lnTo>
                  <a:pt x="44" y="3365"/>
                </a:lnTo>
                <a:lnTo>
                  <a:pt x="69" y="3365"/>
                </a:lnTo>
                <a:lnTo>
                  <a:pt x="106" y="3365"/>
                </a:lnTo>
                <a:lnTo>
                  <a:pt x="113" y="3365"/>
                </a:lnTo>
                <a:lnTo>
                  <a:pt x="113" y="3439"/>
                </a:lnTo>
                <a:lnTo>
                  <a:pt x="69" y="3439"/>
                </a:lnTo>
                <a:lnTo>
                  <a:pt x="69" y="3393"/>
                </a:lnTo>
                <a:lnTo>
                  <a:pt x="44" y="3393"/>
                </a:lnTo>
                <a:lnTo>
                  <a:pt x="44" y="3464"/>
                </a:lnTo>
                <a:lnTo>
                  <a:pt x="113" y="3464"/>
                </a:lnTo>
                <a:lnTo>
                  <a:pt x="113" y="3574"/>
                </a:lnTo>
                <a:lnTo>
                  <a:pt x="95" y="3574"/>
                </a:lnTo>
                <a:lnTo>
                  <a:pt x="95" y="3585"/>
                </a:lnTo>
                <a:lnTo>
                  <a:pt x="132" y="3585"/>
                </a:lnTo>
                <a:lnTo>
                  <a:pt x="168" y="3585"/>
                </a:lnTo>
                <a:lnTo>
                  <a:pt x="168" y="3760"/>
                </a:lnTo>
                <a:lnTo>
                  <a:pt x="132" y="3760"/>
                </a:lnTo>
                <a:lnTo>
                  <a:pt x="91" y="3760"/>
                </a:lnTo>
                <a:lnTo>
                  <a:pt x="91" y="3776"/>
                </a:lnTo>
                <a:lnTo>
                  <a:pt x="242" y="3776"/>
                </a:lnTo>
                <a:lnTo>
                  <a:pt x="242" y="3801"/>
                </a:lnTo>
                <a:lnTo>
                  <a:pt x="242" y="3863"/>
                </a:lnTo>
                <a:lnTo>
                  <a:pt x="381" y="3863"/>
                </a:lnTo>
                <a:lnTo>
                  <a:pt x="381" y="3891"/>
                </a:lnTo>
                <a:lnTo>
                  <a:pt x="381" y="3916"/>
                </a:lnTo>
                <a:lnTo>
                  <a:pt x="381" y="3943"/>
                </a:lnTo>
                <a:lnTo>
                  <a:pt x="381" y="3971"/>
                </a:lnTo>
                <a:lnTo>
                  <a:pt x="403" y="3971"/>
                </a:lnTo>
                <a:lnTo>
                  <a:pt x="403" y="3948"/>
                </a:lnTo>
                <a:lnTo>
                  <a:pt x="403" y="3925"/>
                </a:lnTo>
                <a:lnTo>
                  <a:pt x="685" y="3925"/>
                </a:lnTo>
                <a:lnTo>
                  <a:pt x="685" y="3948"/>
                </a:lnTo>
                <a:lnTo>
                  <a:pt x="685" y="3971"/>
                </a:lnTo>
                <a:lnTo>
                  <a:pt x="703" y="3971"/>
                </a:lnTo>
                <a:lnTo>
                  <a:pt x="703" y="3959"/>
                </a:lnTo>
                <a:lnTo>
                  <a:pt x="879" y="3959"/>
                </a:lnTo>
                <a:lnTo>
                  <a:pt x="879" y="4003"/>
                </a:lnTo>
                <a:lnTo>
                  <a:pt x="993" y="4003"/>
                </a:lnTo>
                <a:lnTo>
                  <a:pt x="993" y="3987"/>
                </a:lnTo>
                <a:lnTo>
                  <a:pt x="923" y="3987"/>
                </a:lnTo>
                <a:lnTo>
                  <a:pt x="923" y="3959"/>
                </a:lnTo>
                <a:lnTo>
                  <a:pt x="1037" y="3959"/>
                </a:lnTo>
                <a:lnTo>
                  <a:pt x="1037" y="3964"/>
                </a:lnTo>
                <a:lnTo>
                  <a:pt x="1037" y="3987"/>
                </a:lnTo>
                <a:lnTo>
                  <a:pt x="1037" y="4003"/>
                </a:lnTo>
                <a:lnTo>
                  <a:pt x="1037" y="4030"/>
                </a:lnTo>
                <a:lnTo>
                  <a:pt x="985" y="4030"/>
                </a:lnTo>
                <a:lnTo>
                  <a:pt x="938" y="4030"/>
                </a:lnTo>
                <a:lnTo>
                  <a:pt x="887" y="4030"/>
                </a:lnTo>
                <a:lnTo>
                  <a:pt x="835" y="4030"/>
                </a:lnTo>
                <a:lnTo>
                  <a:pt x="835" y="3987"/>
                </a:lnTo>
                <a:lnTo>
                  <a:pt x="744" y="3987"/>
                </a:lnTo>
                <a:lnTo>
                  <a:pt x="744" y="4030"/>
                </a:lnTo>
                <a:lnTo>
                  <a:pt x="703" y="4030"/>
                </a:lnTo>
                <a:lnTo>
                  <a:pt x="703" y="3996"/>
                </a:lnTo>
                <a:lnTo>
                  <a:pt x="685" y="3996"/>
                </a:lnTo>
                <a:lnTo>
                  <a:pt x="685" y="4030"/>
                </a:lnTo>
                <a:lnTo>
                  <a:pt x="652" y="4030"/>
                </a:lnTo>
                <a:lnTo>
                  <a:pt x="619" y="4030"/>
                </a:lnTo>
                <a:lnTo>
                  <a:pt x="590" y="4030"/>
                </a:lnTo>
                <a:lnTo>
                  <a:pt x="557" y="4030"/>
                </a:lnTo>
                <a:lnTo>
                  <a:pt x="557" y="3998"/>
                </a:lnTo>
                <a:lnTo>
                  <a:pt x="557" y="3969"/>
                </a:lnTo>
                <a:lnTo>
                  <a:pt x="615" y="3969"/>
                </a:lnTo>
                <a:lnTo>
                  <a:pt x="615" y="3987"/>
                </a:lnTo>
                <a:lnTo>
                  <a:pt x="597" y="3987"/>
                </a:lnTo>
                <a:lnTo>
                  <a:pt x="597" y="4003"/>
                </a:lnTo>
                <a:lnTo>
                  <a:pt x="641" y="4003"/>
                </a:lnTo>
                <a:lnTo>
                  <a:pt x="641" y="3950"/>
                </a:lnTo>
                <a:lnTo>
                  <a:pt x="447" y="3950"/>
                </a:lnTo>
                <a:lnTo>
                  <a:pt x="447" y="4003"/>
                </a:lnTo>
                <a:lnTo>
                  <a:pt x="498" y="4003"/>
                </a:lnTo>
                <a:lnTo>
                  <a:pt x="498" y="3987"/>
                </a:lnTo>
                <a:lnTo>
                  <a:pt x="473" y="3987"/>
                </a:lnTo>
                <a:lnTo>
                  <a:pt x="473" y="3969"/>
                </a:lnTo>
                <a:lnTo>
                  <a:pt x="531" y="3969"/>
                </a:lnTo>
                <a:lnTo>
                  <a:pt x="531" y="3998"/>
                </a:lnTo>
                <a:lnTo>
                  <a:pt x="531" y="4030"/>
                </a:lnTo>
                <a:lnTo>
                  <a:pt x="498" y="4030"/>
                </a:lnTo>
                <a:lnTo>
                  <a:pt x="469" y="4030"/>
                </a:lnTo>
                <a:lnTo>
                  <a:pt x="436" y="4030"/>
                </a:lnTo>
                <a:lnTo>
                  <a:pt x="403" y="4030"/>
                </a:lnTo>
                <a:lnTo>
                  <a:pt x="403" y="3996"/>
                </a:lnTo>
                <a:lnTo>
                  <a:pt x="381" y="3996"/>
                </a:lnTo>
                <a:lnTo>
                  <a:pt x="381" y="4012"/>
                </a:lnTo>
                <a:lnTo>
                  <a:pt x="381" y="4030"/>
                </a:lnTo>
                <a:lnTo>
                  <a:pt x="0" y="4030"/>
                </a:lnTo>
                <a:lnTo>
                  <a:pt x="0" y="4012"/>
                </a:lnTo>
                <a:lnTo>
                  <a:pt x="0" y="4012"/>
                </a:lnTo>
                <a:lnTo>
                  <a:pt x="0" y="3776"/>
                </a:lnTo>
                <a:lnTo>
                  <a:pt x="47" y="3776"/>
                </a:lnTo>
                <a:close/>
                <a:moveTo>
                  <a:pt x="278" y="3959"/>
                </a:moveTo>
                <a:lnTo>
                  <a:pt x="278" y="3927"/>
                </a:lnTo>
                <a:lnTo>
                  <a:pt x="242" y="3927"/>
                </a:lnTo>
                <a:lnTo>
                  <a:pt x="242" y="3959"/>
                </a:lnTo>
                <a:lnTo>
                  <a:pt x="278" y="3959"/>
                </a:lnTo>
                <a:close/>
                <a:moveTo>
                  <a:pt x="5254" y="4003"/>
                </a:moveTo>
                <a:lnTo>
                  <a:pt x="4961" y="4003"/>
                </a:lnTo>
                <a:lnTo>
                  <a:pt x="4961" y="3886"/>
                </a:lnTo>
                <a:lnTo>
                  <a:pt x="5056" y="3886"/>
                </a:lnTo>
                <a:lnTo>
                  <a:pt x="5056" y="3904"/>
                </a:lnTo>
                <a:lnTo>
                  <a:pt x="5020" y="3904"/>
                </a:lnTo>
                <a:lnTo>
                  <a:pt x="5020" y="3904"/>
                </a:lnTo>
                <a:lnTo>
                  <a:pt x="4990" y="3904"/>
                </a:lnTo>
                <a:lnTo>
                  <a:pt x="4990" y="3982"/>
                </a:lnTo>
                <a:lnTo>
                  <a:pt x="5042" y="3982"/>
                </a:lnTo>
                <a:lnTo>
                  <a:pt x="5097" y="3982"/>
                </a:lnTo>
                <a:lnTo>
                  <a:pt x="5097" y="3886"/>
                </a:lnTo>
                <a:lnTo>
                  <a:pt x="5221" y="3886"/>
                </a:lnTo>
                <a:lnTo>
                  <a:pt x="5221" y="3852"/>
                </a:lnTo>
                <a:lnTo>
                  <a:pt x="5221" y="3819"/>
                </a:lnTo>
                <a:lnTo>
                  <a:pt x="5221" y="3819"/>
                </a:lnTo>
                <a:lnTo>
                  <a:pt x="5185" y="3819"/>
                </a:lnTo>
                <a:lnTo>
                  <a:pt x="5148" y="3819"/>
                </a:lnTo>
                <a:lnTo>
                  <a:pt x="5148" y="3840"/>
                </a:lnTo>
                <a:lnTo>
                  <a:pt x="5188" y="3840"/>
                </a:lnTo>
                <a:lnTo>
                  <a:pt x="5188" y="3863"/>
                </a:lnTo>
                <a:lnTo>
                  <a:pt x="5097" y="3863"/>
                </a:lnTo>
                <a:lnTo>
                  <a:pt x="5097" y="3801"/>
                </a:lnTo>
                <a:lnTo>
                  <a:pt x="5254" y="3801"/>
                </a:lnTo>
                <a:lnTo>
                  <a:pt x="5254" y="3904"/>
                </a:lnTo>
                <a:lnTo>
                  <a:pt x="5122" y="3904"/>
                </a:lnTo>
                <a:lnTo>
                  <a:pt x="5122" y="3925"/>
                </a:lnTo>
                <a:lnTo>
                  <a:pt x="5122" y="3946"/>
                </a:lnTo>
                <a:lnTo>
                  <a:pt x="5122" y="3964"/>
                </a:lnTo>
                <a:lnTo>
                  <a:pt x="5122" y="3985"/>
                </a:lnTo>
                <a:lnTo>
                  <a:pt x="5225" y="3985"/>
                </a:lnTo>
                <a:lnTo>
                  <a:pt x="5225" y="3964"/>
                </a:lnTo>
                <a:lnTo>
                  <a:pt x="5225" y="3946"/>
                </a:lnTo>
                <a:lnTo>
                  <a:pt x="5196" y="3946"/>
                </a:lnTo>
                <a:lnTo>
                  <a:pt x="5196" y="3964"/>
                </a:lnTo>
                <a:lnTo>
                  <a:pt x="5163" y="3964"/>
                </a:lnTo>
                <a:lnTo>
                  <a:pt x="5163" y="3927"/>
                </a:lnTo>
                <a:lnTo>
                  <a:pt x="5254" y="3927"/>
                </a:lnTo>
                <a:lnTo>
                  <a:pt x="5254" y="4003"/>
                </a:lnTo>
                <a:close/>
                <a:moveTo>
                  <a:pt x="5251" y="3776"/>
                </a:moveTo>
                <a:lnTo>
                  <a:pt x="5251" y="3760"/>
                </a:lnTo>
                <a:lnTo>
                  <a:pt x="5298" y="3760"/>
                </a:lnTo>
                <a:lnTo>
                  <a:pt x="5298" y="3741"/>
                </a:lnTo>
                <a:lnTo>
                  <a:pt x="5298" y="3721"/>
                </a:lnTo>
                <a:lnTo>
                  <a:pt x="5298" y="3700"/>
                </a:lnTo>
                <a:lnTo>
                  <a:pt x="5298" y="3682"/>
                </a:lnTo>
                <a:lnTo>
                  <a:pt x="5247" y="3682"/>
                </a:lnTo>
                <a:lnTo>
                  <a:pt x="5199" y="3682"/>
                </a:lnTo>
                <a:lnTo>
                  <a:pt x="5199" y="3718"/>
                </a:lnTo>
                <a:lnTo>
                  <a:pt x="5229" y="3718"/>
                </a:lnTo>
                <a:lnTo>
                  <a:pt x="5229" y="3707"/>
                </a:lnTo>
                <a:lnTo>
                  <a:pt x="5254" y="3707"/>
                </a:lnTo>
                <a:lnTo>
                  <a:pt x="5254" y="3735"/>
                </a:lnTo>
                <a:lnTo>
                  <a:pt x="5170" y="3735"/>
                </a:lnTo>
                <a:lnTo>
                  <a:pt x="5170" y="3613"/>
                </a:lnTo>
                <a:lnTo>
                  <a:pt x="5254" y="3613"/>
                </a:lnTo>
                <a:lnTo>
                  <a:pt x="5254" y="3638"/>
                </a:lnTo>
                <a:lnTo>
                  <a:pt x="5229" y="3638"/>
                </a:lnTo>
                <a:lnTo>
                  <a:pt x="5229" y="3629"/>
                </a:lnTo>
                <a:lnTo>
                  <a:pt x="5199" y="3629"/>
                </a:lnTo>
                <a:lnTo>
                  <a:pt x="5199" y="3666"/>
                </a:lnTo>
                <a:lnTo>
                  <a:pt x="5247" y="3666"/>
                </a:lnTo>
                <a:lnTo>
                  <a:pt x="5298" y="3666"/>
                </a:lnTo>
                <a:lnTo>
                  <a:pt x="5298" y="3645"/>
                </a:lnTo>
                <a:lnTo>
                  <a:pt x="5298" y="3624"/>
                </a:lnTo>
                <a:lnTo>
                  <a:pt x="5298" y="3606"/>
                </a:lnTo>
                <a:lnTo>
                  <a:pt x="5298" y="3585"/>
                </a:lnTo>
                <a:lnTo>
                  <a:pt x="5243" y="3585"/>
                </a:lnTo>
                <a:lnTo>
                  <a:pt x="5243" y="3574"/>
                </a:lnTo>
                <a:lnTo>
                  <a:pt x="5298" y="3574"/>
                </a:lnTo>
                <a:lnTo>
                  <a:pt x="5298" y="3549"/>
                </a:lnTo>
                <a:lnTo>
                  <a:pt x="5229" y="3549"/>
                </a:lnTo>
                <a:lnTo>
                  <a:pt x="5229" y="3491"/>
                </a:lnTo>
                <a:lnTo>
                  <a:pt x="5254" y="3491"/>
                </a:lnTo>
                <a:lnTo>
                  <a:pt x="5298" y="3491"/>
                </a:lnTo>
                <a:lnTo>
                  <a:pt x="5298" y="3464"/>
                </a:lnTo>
                <a:lnTo>
                  <a:pt x="5298" y="3393"/>
                </a:lnTo>
                <a:lnTo>
                  <a:pt x="5298" y="3365"/>
                </a:lnTo>
                <a:lnTo>
                  <a:pt x="5254" y="3365"/>
                </a:lnTo>
                <a:lnTo>
                  <a:pt x="5229" y="3365"/>
                </a:lnTo>
                <a:lnTo>
                  <a:pt x="5192" y="3365"/>
                </a:lnTo>
                <a:lnTo>
                  <a:pt x="5185" y="3365"/>
                </a:lnTo>
                <a:lnTo>
                  <a:pt x="5185" y="3439"/>
                </a:lnTo>
                <a:lnTo>
                  <a:pt x="5229" y="3439"/>
                </a:lnTo>
                <a:lnTo>
                  <a:pt x="5229" y="3393"/>
                </a:lnTo>
                <a:lnTo>
                  <a:pt x="5254" y="3393"/>
                </a:lnTo>
                <a:lnTo>
                  <a:pt x="5254" y="3464"/>
                </a:lnTo>
                <a:lnTo>
                  <a:pt x="5185" y="3464"/>
                </a:lnTo>
                <a:lnTo>
                  <a:pt x="5185" y="3574"/>
                </a:lnTo>
                <a:lnTo>
                  <a:pt x="5203" y="3574"/>
                </a:lnTo>
                <a:lnTo>
                  <a:pt x="5203" y="3585"/>
                </a:lnTo>
                <a:lnTo>
                  <a:pt x="5166" y="3585"/>
                </a:lnTo>
                <a:lnTo>
                  <a:pt x="5130" y="3585"/>
                </a:lnTo>
                <a:lnTo>
                  <a:pt x="5130" y="3760"/>
                </a:lnTo>
                <a:lnTo>
                  <a:pt x="5166" y="3760"/>
                </a:lnTo>
                <a:lnTo>
                  <a:pt x="5207" y="3760"/>
                </a:lnTo>
                <a:lnTo>
                  <a:pt x="5207" y="3776"/>
                </a:lnTo>
                <a:lnTo>
                  <a:pt x="5056" y="3776"/>
                </a:lnTo>
                <a:lnTo>
                  <a:pt x="5056" y="3801"/>
                </a:lnTo>
                <a:lnTo>
                  <a:pt x="5056" y="3863"/>
                </a:lnTo>
                <a:lnTo>
                  <a:pt x="4917" y="3863"/>
                </a:lnTo>
                <a:lnTo>
                  <a:pt x="4917" y="3891"/>
                </a:lnTo>
                <a:lnTo>
                  <a:pt x="4917" y="3916"/>
                </a:lnTo>
                <a:lnTo>
                  <a:pt x="4917" y="3943"/>
                </a:lnTo>
                <a:lnTo>
                  <a:pt x="4917" y="3971"/>
                </a:lnTo>
                <a:lnTo>
                  <a:pt x="4895" y="3971"/>
                </a:lnTo>
                <a:lnTo>
                  <a:pt x="4895" y="3948"/>
                </a:lnTo>
                <a:lnTo>
                  <a:pt x="4895" y="3925"/>
                </a:lnTo>
                <a:lnTo>
                  <a:pt x="4613" y="3925"/>
                </a:lnTo>
                <a:lnTo>
                  <a:pt x="4613" y="3948"/>
                </a:lnTo>
                <a:lnTo>
                  <a:pt x="4613" y="3971"/>
                </a:lnTo>
                <a:lnTo>
                  <a:pt x="4595" y="3971"/>
                </a:lnTo>
                <a:lnTo>
                  <a:pt x="4595" y="3959"/>
                </a:lnTo>
                <a:lnTo>
                  <a:pt x="4419" y="3959"/>
                </a:lnTo>
                <a:lnTo>
                  <a:pt x="4419" y="4003"/>
                </a:lnTo>
                <a:lnTo>
                  <a:pt x="4305" y="4003"/>
                </a:lnTo>
                <a:lnTo>
                  <a:pt x="4305" y="3987"/>
                </a:lnTo>
                <a:lnTo>
                  <a:pt x="4375" y="3987"/>
                </a:lnTo>
                <a:lnTo>
                  <a:pt x="4375" y="3959"/>
                </a:lnTo>
                <a:lnTo>
                  <a:pt x="4261" y="3959"/>
                </a:lnTo>
                <a:lnTo>
                  <a:pt x="4261" y="3964"/>
                </a:lnTo>
                <a:lnTo>
                  <a:pt x="4261" y="3987"/>
                </a:lnTo>
                <a:lnTo>
                  <a:pt x="4261" y="4003"/>
                </a:lnTo>
                <a:lnTo>
                  <a:pt x="4261" y="4030"/>
                </a:lnTo>
                <a:lnTo>
                  <a:pt x="4313" y="4030"/>
                </a:lnTo>
                <a:lnTo>
                  <a:pt x="4360" y="4030"/>
                </a:lnTo>
                <a:lnTo>
                  <a:pt x="4411" y="4030"/>
                </a:lnTo>
                <a:lnTo>
                  <a:pt x="4463" y="4030"/>
                </a:lnTo>
                <a:lnTo>
                  <a:pt x="4463" y="3987"/>
                </a:lnTo>
                <a:lnTo>
                  <a:pt x="4554" y="3987"/>
                </a:lnTo>
                <a:lnTo>
                  <a:pt x="4554" y="4030"/>
                </a:lnTo>
                <a:lnTo>
                  <a:pt x="4595" y="4030"/>
                </a:lnTo>
                <a:lnTo>
                  <a:pt x="4595" y="3996"/>
                </a:lnTo>
                <a:lnTo>
                  <a:pt x="4613" y="3996"/>
                </a:lnTo>
                <a:lnTo>
                  <a:pt x="4613" y="4030"/>
                </a:lnTo>
                <a:lnTo>
                  <a:pt x="4646" y="4030"/>
                </a:lnTo>
                <a:lnTo>
                  <a:pt x="4679" y="4030"/>
                </a:lnTo>
                <a:lnTo>
                  <a:pt x="4708" y="4030"/>
                </a:lnTo>
                <a:lnTo>
                  <a:pt x="4741" y="4030"/>
                </a:lnTo>
                <a:lnTo>
                  <a:pt x="4741" y="3998"/>
                </a:lnTo>
                <a:lnTo>
                  <a:pt x="4741" y="3969"/>
                </a:lnTo>
                <a:lnTo>
                  <a:pt x="4683" y="3969"/>
                </a:lnTo>
                <a:lnTo>
                  <a:pt x="4683" y="3987"/>
                </a:lnTo>
                <a:lnTo>
                  <a:pt x="4701" y="3987"/>
                </a:lnTo>
                <a:lnTo>
                  <a:pt x="4701" y="4003"/>
                </a:lnTo>
                <a:lnTo>
                  <a:pt x="4657" y="4003"/>
                </a:lnTo>
                <a:lnTo>
                  <a:pt x="4657" y="3950"/>
                </a:lnTo>
                <a:lnTo>
                  <a:pt x="4851" y="3950"/>
                </a:lnTo>
                <a:lnTo>
                  <a:pt x="4851" y="4003"/>
                </a:lnTo>
                <a:lnTo>
                  <a:pt x="4800" y="4003"/>
                </a:lnTo>
                <a:lnTo>
                  <a:pt x="4800" y="3987"/>
                </a:lnTo>
                <a:lnTo>
                  <a:pt x="4825" y="3987"/>
                </a:lnTo>
                <a:lnTo>
                  <a:pt x="4825" y="3969"/>
                </a:lnTo>
                <a:lnTo>
                  <a:pt x="4767" y="3969"/>
                </a:lnTo>
                <a:lnTo>
                  <a:pt x="4767" y="3998"/>
                </a:lnTo>
                <a:lnTo>
                  <a:pt x="4767" y="4030"/>
                </a:lnTo>
                <a:lnTo>
                  <a:pt x="4800" y="4030"/>
                </a:lnTo>
                <a:lnTo>
                  <a:pt x="4829" y="4030"/>
                </a:lnTo>
                <a:lnTo>
                  <a:pt x="4862" y="4030"/>
                </a:lnTo>
                <a:lnTo>
                  <a:pt x="4895" y="4030"/>
                </a:lnTo>
                <a:lnTo>
                  <a:pt x="4895" y="3996"/>
                </a:lnTo>
                <a:lnTo>
                  <a:pt x="4917" y="3996"/>
                </a:lnTo>
                <a:lnTo>
                  <a:pt x="4917" y="4012"/>
                </a:lnTo>
                <a:lnTo>
                  <a:pt x="4917" y="4030"/>
                </a:lnTo>
                <a:lnTo>
                  <a:pt x="5298" y="4030"/>
                </a:lnTo>
                <a:lnTo>
                  <a:pt x="5298" y="4012"/>
                </a:lnTo>
                <a:lnTo>
                  <a:pt x="5298" y="4012"/>
                </a:lnTo>
                <a:lnTo>
                  <a:pt x="5298" y="3776"/>
                </a:lnTo>
                <a:lnTo>
                  <a:pt x="5251" y="3776"/>
                </a:lnTo>
                <a:close/>
                <a:moveTo>
                  <a:pt x="5020" y="3959"/>
                </a:moveTo>
                <a:lnTo>
                  <a:pt x="5020" y="3927"/>
                </a:lnTo>
                <a:lnTo>
                  <a:pt x="5056" y="3927"/>
                </a:lnTo>
                <a:lnTo>
                  <a:pt x="5056" y="3959"/>
                </a:lnTo>
                <a:lnTo>
                  <a:pt x="5020" y="3959"/>
                </a:lnTo>
                <a:close/>
                <a:moveTo>
                  <a:pt x="0" y="3342"/>
                </a:moveTo>
                <a:lnTo>
                  <a:pt x="0" y="688"/>
                </a:lnTo>
                <a:lnTo>
                  <a:pt x="51" y="688"/>
                </a:lnTo>
                <a:lnTo>
                  <a:pt x="51" y="3342"/>
                </a:lnTo>
                <a:lnTo>
                  <a:pt x="0" y="3342"/>
                </a:lnTo>
                <a:close/>
                <a:moveTo>
                  <a:pt x="5247" y="3342"/>
                </a:moveTo>
                <a:lnTo>
                  <a:pt x="5247" y="688"/>
                </a:lnTo>
                <a:lnTo>
                  <a:pt x="5298" y="688"/>
                </a:lnTo>
                <a:lnTo>
                  <a:pt x="5298" y="3342"/>
                </a:lnTo>
                <a:lnTo>
                  <a:pt x="5247" y="3342"/>
                </a:lnTo>
                <a:close/>
                <a:moveTo>
                  <a:pt x="1062" y="0"/>
                </a:moveTo>
                <a:lnTo>
                  <a:pt x="4236" y="0"/>
                </a:lnTo>
                <a:lnTo>
                  <a:pt x="4236" y="32"/>
                </a:lnTo>
                <a:lnTo>
                  <a:pt x="1062" y="32"/>
                </a:lnTo>
                <a:lnTo>
                  <a:pt x="1062" y="0"/>
                </a:lnTo>
                <a:close/>
                <a:moveTo>
                  <a:pt x="44" y="27"/>
                </a:moveTo>
                <a:lnTo>
                  <a:pt x="337" y="27"/>
                </a:lnTo>
                <a:lnTo>
                  <a:pt x="337" y="144"/>
                </a:lnTo>
                <a:lnTo>
                  <a:pt x="242" y="144"/>
                </a:lnTo>
                <a:lnTo>
                  <a:pt x="242" y="126"/>
                </a:lnTo>
                <a:lnTo>
                  <a:pt x="278" y="126"/>
                </a:lnTo>
                <a:lnTo>
                  <a:pt x="278" y="126"/>
                </a:lnTo>
                <a:lnTo>
                  <a:pt x="308" y="126"/>
                </a:lnTo>
                <a:lnTo>
                  <a:pt x="308" y="48"/>
                </a:lnTo>
                <a:lnTo>
                  <a:pt x="256" y="48"/>
                </a:lnTo>
                <a:lnTo>
                  <a:pt x="201" y="48"/>
                </a:lnTo>
                <a:lnTo>
                  <a:pt x="201" y="144"/>
                </a:lnTo>
                <a:lnTo>
                  <a:pt x="77" y="144"/>
                </a:lnTo>
                <a:lnTo>
                  <a:pt x="77" y="178"/>
                </a:lnTo>
                <a:lnTo>
                  <a:pt x="77" y="211"/>
                </a:lnTo>
                <a:lnTo>
                  <a:pt x="77" y="211"/>
                </a:lnTo>
                <a:lnTo>
                  <a:pt x="113" y="211"/>
                </a:lnTo>
                <a:lnTo>
                  <a:pt x="150" y="211"/>
                </a:lnTo>
                <a:lnTo>
                  <a:pt x="150" y="190"/>
                </a:lnTo>
                <a:lnTo>
                  <a:pt x="110" y="190"/>
                </a:lnTo>
                <a:lnTo>
                  <a:pt x="110" y="167"/>
                </a:lnTo>
                <a:lnTo>
                  <a:pt x="201" y="167"/>
                </a:lnTo>
                <a:lnTo>
                  <a:pt x="201" y="229"/>
                </a:lnTo>
                <a:lnTo>
                  <a:pt x="44" y="229"/>
                </a:lnTo>
                <a:lnTo>
                  <a:pt x="44" y="126"/>
                </a:lnTo>
                <a:lnTo>
                  <a:pt x="176" y="126"/>
                </a:lnTo>
                <a:lnTo>
                  <a:pt x="176" y="105"/>
                </a:lnTo>
                <a:lnTo>
                  <a:pt x="176" y="84"/>
                </a:lnTo>
                <a:lnTo>
                  <a:pt x="176" y="66"/>
                </a:lnTo>
                <a:lnTo>
                  <a:pt x="176" y="45"/>
                </a:lnTo>
                <a:lnTo>
                  <a:pt x="73" y="45"/>
                </a:lnTo>
                <a:lnTo>
                  <a:pt x="73" y="66"/>
                </a:lnTo>
                <a:lnTo>
                  <a:pt x="73" y="84"/>
                </a:lnTo>
                <a:lnTo>
                  <a:pt x="102" y="84"/>
                </a:lnTo>
                <a:lnTo>
                  <a:pt x="102" y="66"/>
                </a:lnTo>
                <a:lnTo>
                  <a:pt x="135" y="66"/>
                </a:lnTo>
                <a:lnTo>
                  <a:pt x="135" y="103"/>
                </a:lnTo>
                <a:lnTo>
                  <a:pt x="44" y="103"/>
                </a:lnTo>
                <a:lnTo>
                  <a:pt x="44" y="27"/>
                </a:lnTo>
                <a:close/>
                <a:moveTo>
                  <a:pt x="47" y="254"/>
                </a:moveTo>
                <a:lnTo>
                  <a:pt x="47" y="270"/>
                </a:lnTo>
                <a:lnTo>
                  <a:pt x="0" y="270"/>
                </a:lnTo>
                <a:lnTo>
                  <a:pt x="0" y="289"/>
                </a:lnTo>
                <a:lnTo>
                  <a:pt x="0" y="309"/>
                </a:lnTo>
                <a:lnTo>
                  <a:pt x="0" y="330"/>
                </a:lnTo>
                <a:lnTo>
                  <a:pt x="0" y="348"/>
                </a:lnTo>
                <a:lnTo>
                  <a:pt x="51" y="348"/>
                </a:lnTo>
                <a:lnTo>
                  <a:pt x="99" y="348"/>
                </a:lnTo>
                <a:lnTo>
                  <a:pt x="99" y="312"/>
                </a:lnTo>
                <a:lnTo>
                  <a:pt x="69" y="312"/>
                </a:lnTo>
                <a:lnTo>
                  <a:pt x="69" y="323"/>
                </a:lnTo>
                <a:lnTo>
                  <a:pt x="44" y="323"/>
                </a:lnTo>
                <a:lnTo>
                  <a:pt x="44" y="295"/>
                </a:lnTo>
                <a:lnTo>
                  <a:pt x="128" y="295"/>
                </a:lnTo>
                <a:lnTo>
                  <a:pt x="128" y="417"/>
                </a:lnTo>
                <a:lnTo>
                  <a:pt x="44" y="417"/>
                </a:lnTo>
                <a:lnTo>
                  <a:pt x="44" y="392"/>
                </a:lnTo>
                <a:lnTo>
                  <a:pt x="69" y="392"/>
                </a:lnTo>
                <a:lnTo>
                  <a:pt x="69" y="401"/>
                </a:lnTo>
                <a:lnTo>
                  <a:pt x="99" y="401"/>
                </a:lnTo>
                <a:lnTo>
                  <a:pt x="99" y="364"/>
                </a:lnTo>
                <a:lnTo>
                  <a:pt x="51" y="364"/>
                </a:lnTo>
                <a:lnTo>
                  <a:pt x="0" y="364"/>
                </a:lnTo>
                <a:lnTo>
                  <a:pt x="0" y="385"/>
                </a:lnTo>
                <a:lnTo>
                  <a:pt x="0" y="406"/>
                </a:lnTo>
                <a:lnTo>
                  <a:pt x="0" y="424"/>
                </a:lnTo>
                <a:lnTo>
                  <a:pt x="0" y="445"/>
                </a:lnTo>
                <a:lnTo>
                  <a:pt x="55" y="445"/>
                </a:lnTo>
                <a:lnTo>
                  <a:pt x="55" y="456"/>
                </a:lnTo>
                <a:lnTo>
                  <a:pt x="0" y="456"/>
                </a:lnTo>
                <a:lnTo>
                  <a:pt x="0" y="481"/>
                </a:lnTo>
                <a:lnTo>
                  <a:pt x="69" y="481"/>
                </a:lnTo>
                <a:lnTo>
                  <a:pt x="69" y="539"/>
                </a:lnTo>
                <a:lnTo>
                  <a:pt x="44" y="539"/>
                </a:lnTo>
                <a:lnTo>
                  <a:pt x="0" y="539"/>
                </a:lnTo>
                <a:lnTo>
                  <a:pt x="0" y="566"/>
                </a:lnTo>
                <a:lnTo>
                  <a:pt x="0" y="637"/>
                </a:lnTo>
                <a:lnTo>
                  <a:pt x="0" y="665"/>
                </a:lnTo>
                <a:lnTo>
                  <a:pt x="44" y="665"/>
                </a:lnTo>
                <a:lnTo>
                  <a:pt x="69" y="665"/>
                </a:lnTo>
                <a:lnTo>
                  <a:pt x="106" y="665"/>
                </a:lnTo>
                <a:lnTo>
                  <a:pt x="113" y="665"/>
                </a:lnTo>
                <a:lnTo>
                  <a:pt x="113" y="591"/>
                </a:lnTo>
                <a:lnTo>
                  <a:pt x="69" y="591"/>
                </a:lnTo>
                <a:lnTo>
                  <a:pt x="69" y="637"/>
                </a:lnTo>
                <a:lnTo>
                  <a:pt x="44" y="637"/>
                </a:lnTo>
                <a:lnTo>
                  <a:pt x="44" y="566"/>
                </a:lnTo>
                <a:lnTo>
                  <a:pt x="113" y="566"/>
                </a:lnTo>
                <a:lnTo>
                  <a:pt x="113" y="456"/>
                </a:lnTo>
                <a:lnTo>
                  <a:pt x="95" y="456"/>
                </a:lnTo>
                <a:lnTo>
                  <a:pt x="95" y="445"/>
                </a:lnTo>
                <a:lnTo>
                  <a:pt x="132" y="445"/>
                </a:lnTo>
                <a:lnTo>
                  <a:pt x="168" y="445"/>
                </a:lnTo>
                <a:lnTo>
                  <a:pt x="168" y="270"/>
                </a:lnTo>
                <a:lnTo>
                  <a:pt x="132" y="270"/>
                </a:lnTo>
                <a:lnTo>
                  <a:pt x="91" y="270"/>
                </a:lnTo>
                <a:lnTo>
                  <a:pt x="91" y="254"/>
                </a:lnTo>
                <a:lnTo>
                  <a:pt x="242" y="254"/>
                </a:lnTo>
                <a:lnTo>
                  <a:pt x="242" y="229"/>
                </a:lnTo>
                <a:lnTo>
                  <a:pt x="242" y="167"/>
                </a:lnTo>
                <a:lnTo>
                  <a:pt x="381" y="167"/>
                </a:lnTo>
                <a:lnTo>
                  <a:pt x="381" y="139"/>
                </a:lnTo>
                <a:lnTo>
                  <a:pt x="381" y="114"/>
                </a:lnTo>
                <a:lnTo>
                  <a:pt x="381" y="87"/>
                </a:lnTo>
                <a:lnTo>
                  <a:pt x="381" y="59"/>
                </a:lnTo>
                <a:lnTo>
                  <a:pt x="403" y="59"/>
                </a:lnTo>
                <a:lnTo>
                  <a:pt x="403" y="82"/>
                </a:lnTo>
                <a:lnTo>
                  <a:pt x="403" y="105"/>
                </a:lnTo>
                <a:lnTo>
                  <a:pt x="685" y="105"/>
                </a:lnTo>
                <a:lnTo>
                  <a:pt x="685" y="82"/>
                </a:lnTo>
                <a:lnTo>
                  <a:pt x="685" y="59"/>
                </a:lnTo>
                <a:lnTo>
                  <a:pt x="703" y="59"/>
                </a:lnTo>
                <a:lnTo>
                  <a:pt x="703" y="71"/>
                </a:lnTo>
                <a:lnTo>
                  <a:pt x="879" y="71"/>
                </a:lnTo>
                <a:lnTo>
                  <a:pt x="879" y="27"/>
                </a:lnTo>
                <a:lnTo>
                  <a:pt x="993" y="27"/>
                </a:lnTo>
                <a:lnTo>
                  <a:pt x="993" y="43"/>
                </a:lnTo>
                <a:lnTo>
                  <a:pt x="923" y="43"/>
                </a:lnTo>
                <a:lnTo>
                  <a:pt x="923" y="71"/>
                </a:lnTo>
                <a:lnTo>
                  <a:pt x="1037" y="71"/>
                </a:lnTo>
                <a:lnTo>
                  <a:pt x="1037" y="66"/>
                </a:lnTo>
                <a:lnTo>
                  <a:pt x="1037" y="43"/>
                </a:lnTo>
                <a:lnTo>
                  <a:pt x="1037" y="27"/>
                </a:lnTo>
                <a:lnTo>
                  <a:pt x="1037" y="0"/>
                </a:lnTo>
                <a:lnTo>
                  <a:pt x="985" y="0"/>
                </a:lnTo>
                <a:lnTo>
                  <a:pt x="938" y="0"/>
                </a:lnTo>
                <a:lnTo>
                  <a:pt x="887" y="0"/>
                </a:lnTo>
                <a:lnTo>
                  <a:pt x="835" y="0"/>
                </a:lnTo>
                <a:lnTo>
                  <a:pt x="835" y="43"/>
                </a:lnTo>
                <a:lnTo>
                  <a:pt x="744" y="43"/>
                </a:lnTo>
                <a:lnTo>
                  <a:pt x="744" y="0"/>
                </a:lnTo>
                <a:lnTo>
                  <a:pt x="703" y="0"/>
                </a:lnTo>
                <a:lnTo>
                  <a:pt x="703" y="34"/>
                </a:lnTo>
                <a:lnTo>
                  <a:pt x="685" y="34"/>
                </a:lnTo>
                <a:lnTo>
                  <a:pt x="685" y="0"/>
                </a:lnTo>
                <a:lnTo>
                  <a:pt x="652" y="0"/>
                </a:lnTo>
                <a:lnTo>
                  <a:pt x="619" y="0"/>
                </a:lnTo>
                <a:lnTo>
                  <a:pt x="590" y="0"/>
                </a:lnTo>
                <a:lnTo>
                  <a:pt x="557" y="0"/>
                </a:lnTo>
                <a:lnTo>
                  <a:pt x="557" y="32"/>
                </a:lnTo>
                <a:lnTo>
                  <a:pt x="557" y="61"/>
                </a:lnTo>
                <a:lnTo>
                  <a:pt x="615" y="61"/>
                </a:lnTo>
                <a:lnTo>
                  <a:pt x="615" y="43"/>
                </a:lnTo>
                <a:lnTo>
                  <a:pt x="597" y="43"/>
                </a:lnTo>
                <a:lnTo>
                  <a:pt x="597" y="27"/>
                </a:lnTo>
                <a:lnTo>
                  <a:pt x="641" y="27"/>
                </a:lnTo>
                <a:lnTo>
                  <a:pt x="641" y="80"/>
                </a:lnTo>
                <a:lnTo>
                  <a:pt x="447" y="80"/>
                </a:lnTo>
                <a:lnTo>
                  <a:pt x="447" y="27"/>
                </a:lnTo>
                <a:lnTo>
                  <a:pt x="498" y="27"/>
                </a:lnTo>
                <a:lnTo>
                  <a:pt x="498" y="43"/>
                </a:lnTo>
                <a:lnTo>
                  <a:pt x="473" y="43"/>
                </a:lnTo>
                <a:lnTo>
                  <a:pt x="473" y="61"/>
                </a:lnTo>
                <a:lnTo>
                  <a:pt x="531" y="61"/>
                </a:lnTo>
                <a:lnTo>
                  <a:pt x="531" y="32"/>
                </a:lnTo>
                <a:lnTo>
                  <a:pt x="531" y="0"/>
                </a:lnTo>
                <a:lnTo>
                  <a:pt x="498" y="0"/>
                </a:lnTo>
                <a:lnTo>
                  <a:pt x="469" y="0"/>
                </a:lnTo>
                <a:lnTo>
                  <a:pt x="436" y="0"/>
                </a:lnTo>
                <a:lnTo>
                  <a:pt x="403" y="0"/>
                </a:lnTo>
                <a:lnTo>
                  <a:pt x="403" y="34"/>
                </a:lnTo>
                <a:lnTo>
                  <a:pt x="381" y="34"/>
                </a:lnTo>
                <a:lnTo>
                  <a:pt x="381" y="18"/>
                </a:lnTo>
                <a:lnTo>
                  <a:pt x="381" y="0"/>
                </a:lnTo>
                <a:lnTo>
                  <a:pt x="0" y="0"/>
                </a:lnTo>
                <a:lnTo>
                  <a:pt x="0" y="18"/>
                </a:lnTo>
                <a:lnTo>
                  <a:pt x="0" y="18"/>
                </a:lnTo>
                <a:lnTo>
                  <a:pt x="0" y="254"/>
                </a:lnTo>
                <a:lnTo>
                  <a:pt x="47" y="254"/>
                </a:lnTo>
                <a:close/>
                <a:moveTo>
                  <a:pt x="278" y="71"/>
                </a:moveTo>
                <a:lnTo>
                  <a:pt x="278" y="103"/>
                </a:lnTo>
                <a:lnTo>
                  <a:pt x="242" y="103"/>
                </a:lnTo>
                <a:lnTo>
                  <a:pt x="242" y="71"/>
                </a:lnTo>
                <a:lnTo>
                  <a:pt x="278" y="71"/>
                </a:lnTo>
                <a:close/>
                <a:moveTo>
                  <a:pt x="5254" y="27"/>
                </a:moveTo>
                <a:lnTo>
                  <a:pt x="4961" y="27"/>
                </a:lnTo>
                <a:lnTo>
                  <a:pt x="4961" y="144"/>
                </a:lnTo>
                <a:lnTo>
                  <a:pt x="5056" y="144"/>
                </a:lnTo>
                <a:lnTo>
                  <a:pt x="5056" y="126"/>
                </a:lnTo>
                <a:lnTo>
                  <a:pt x="5020" y="126"/>
                </a:lnTo>
                <a:lnTo>
                  <a:pt x="5020" y="126"/>
                </a:lnTo>
                <a:lnTo>
                  <a:pt x="4990" y="126"/>
                </a:lnTo>
                <a:lnTo>
                  <a:pt x="4990" y="48"/>
                </a:lnTo>
                <a:lnTo>
                  <a:pt x="5042" y="48"/>
                </a:lnTo>
                <a:lnTo>
                  <a:pt x="5097" y="48"/>
                </a:lnTo>
                <a:lnTo>
                  <a:pt x="5097" y="144"/>
                </a:lnTo>
                <a:lnTo>
                  <a:pt x="5221" y="144"/>
                </a:lnTo>
                <a:lnTo>
                  <a:pt x="5221" y="178"/>
                </a:lnTo>
                <a:lnTo>
                  <a:pt x="5221" y="211"/>
                </a:lnTo>
                <a:lnTo>
                  <a:pt x="5221" y="211"/>
                </a:lnTo>
                <a:lnTo>
                  <a:pt x="5185" y="211"/>
                </a:lnTo>
                <a:lnTo>
                  <a:pt x="5148" y="211"/>
                </a:lnTo>
                <a:lnTo>
                  <a:pt x="5148" y="190"/>
                </a:lnTo>
                <a:lnTo>
                  <a:pt x="5188" y="190"/>
                </a:lnTo>
                <a:lnTo>
                  <a:pt x="5188" y="167"/>
                </a:lnTo>
                <a:lnTo>
                  <a:pt x="5097" y="167"/>
                </a:lnTo>
                <a:lnTo>
                  <a:pt x="5097" y="229"/>
                </a:lnTo>
                <a:lnTo>
                  <a:pt x="5254" y="229"/>
                </a:lnTo>
                <a:lnTo>
                  <a:pt x="5254" y="126"/>
                </a:lnTo>
                <a:lnTo>
                  <a:pt x="5122" y="126"/>
                </a:lnTo>
                <a:lnTo>
                  <a:pt x="5122" y="105"/>
                </a:lnTo>
                <a:lnTo>
                  <a:pt x="5122" y="84"/>
                </a:lnTo>
                <a:lnTo>
                  <a:pt x="5122" y="66"/>
                </a:lnTo>
                <a:lnTo>
                  <a:pt x="5122" y="45"/>
                </a:lnTo>
                <a:lnTo>
                  <a:pt x="5225" y="45"/>
                </a:lnTo>
                <a:lnTo>
                  <a:pt x="5225" y="66"/>
                </a:lnTo>
                <a:lnTo>
                  <a:pt x="5225" y="84"/>
                </a:lnTo>
                <a:lnTo>
                  <a:pt x="5196" y="84"/>
                </a:lnTo>
                <a:lnTo>
                  <a:pt x="5196" y="66"/>
                </a:lnTo>
                <a:lnTo>
                  <a:pt x="5163" y="66"/>
                </a:lnTo>
                <a:lnTo>
                  <a:pt x="5163" y="103"/>
                </a:lnTo>
                <a:lnTo>
                  <a:pt x="5254" y="103"/>
                </a:lnTo>
                <a:lnTo>
                  <a:pt x="5254" y="27"/>
                </a:lnTo>
                <a:close/>
                <a:moveTo>
                  <a:pt x="5251" y="254"/>
                </a:moveTo>
                <a:lnTo>
                  <a:pt x="5251" y="270"/>
                </a:lnTo>
                <a:lnTo>
                  <a:pt x="5298" y="270"/>
                </a:lnTo>
                <a:lnTo>
                  <a:pt x="5298" y="289"/>
                </a:lnTo>
                <a:lnTo>
                  <a:pt x="5298" y="309"/>
                </a:lnTo>
                <a:lnTo>
                  <a:pt x="5298" y="330"/>
                </a:lnTo>
                <a:lnTo>
                  <a:pt x="5298" y="348"/>
                </a:lnTo>
                <a:lnTo>
                  <a:pt x="5247" y="348"/>
                </a:lnTo>
                <a:lnTo>
                  <a:pt x="5199" y="348"/>
                </a:lnTo>
                <a:lnTo>
                  <a:pt x="5199" y="312"/>
                </a:lnTo>
                <a:lnTo>
                  <a:pt x="5229" y="312"/>
                </a:lnTo>
                <a:lnTo>
                  <a:pt x="5229" y="323"/>
                </a:lnTo>
                <a:lnTo>
                  <a:pt x="5254" y="323"/>
                </a:lnTo>
                <a:lnTo>
                  <a:pt x="5254" y="295"/>
                </a:lnTo>
                <a:lnTo>
                  <a:pt x="5170" y="295"/>
                </a:lnTo>
                <a:lnTo>
                  <a:pt x="5170" y="417"/>
                </a:lnTo>
                <a:lnTo>
                  <a:pt x="5254" y="417"/>
                </a:lnTo>
                <a:lnTo>
                  <a:pt x="5254" y="392"/>
                </a:lnTo>
                <a:lnTo>
                  <a:pt x="5229" y="392"/>
                </a:lnTo>
                <a:lnTo>
                  <a:pt x="5229" y="401"/>
                </a:lnTo>
                <a:lnTo>
                  <a:pt x="5199" y="401"/>
                </a:lnTo>
                <a:lnTo>
                  <a:pt x="5199" y="364"/>
                </a:lnTo>
                <a:lnTo>
                  <a:pt x="5247" y="364"/>
                </a:lnTo>
                <a:lnTo>
                  <a:pt x="5298" y="364"/>
                </a:lnTo>
                <a:lnTo>
                  <a:pt x="5298" y="385"/>
                </a:lnTo>
                <a:lnTo>
                  <a:pt x="5298" y="406"/>
                </a:lnTo>
                <a:lnTo>
                  <a:pt x="5298" y="424"/>
                </a:lnTo>
                <a:lnTo>
                  <a:pt x="5298" y="445"/>
                </a:lnTo>
                <a:lnTo>
                  <a:pt x="5243" y="445"/>
                </a:lnTo>
                <a:lnTo>
                  <a:pt x="5243" y="456"/>
                </a:lnTo>
                <a:lnTo>
                  <a:pt x="5298" y="456"/>
                </a:lnTo>
                <a:lnTo>
                  <a:pt x="5298" y="481"/>
                </a:lnTo>
                <a:lnTo>
                  <a:pt x="5229" y="481"/>
                </a:lnTo>
                <a:lnTo>
                  <a:pt x="5229" y="539"/>
                </a:lnTo>
                <a:lnTo>
                  <a:pt x="5254" y="539"/>
                </a:lnTo>
                <a:lnTo>
                  <a:pt x="5298" y="539"/>
                </a:lnTo>
                <a:lnTo>
                  <a:pt x="5298" y="566"/>
                </a:lnTo>
                <a:lnTo>
                  <a:pt x="5298" y="637"/>
                </a:lnTo>
                <a:lnTo>
                  <a:pt x="5298" y="665"/>
                </a:lnTo>
                <a:lnTo>
                  <a:pt x="5254" y="665"/>
                </a:lnTo>
                <a:lnTo>
                  <a:pt x="5229" y="665"/>
                </a:lnTo>
                <a:lnTo>
                  <a:pt x="5192" y="665"/>
                </a:lnTo>
                <a:lnTo>
                  <a:pt x="5185" y="665"/>
                </a:lnTo>
                <a:lnTo>
                  <a:pt x="5185" y="591"/>
                </a:lnTo>
                <a:lnTo>
                  <a:pt x="5229" y="591"/>
                </a:lnTo>
                <a:lnTo>
                  <a:pt x="5229" y="637"/>
                </a:lnTo>
                <a:lnTo>
                  <a:pt x="5254" y="637"/>
                </a:lnTo>
                <a:lnTo>
                  <a:pt x="5254" y="566"/>
                </a:lnTo>
                <a:lnTo>
                  <a:pt x="5185" y="566"/>
                </a:lnTo>
                <a:lnTo>
                  <a:pt x="5185" y="456"/>
                </a:lnTo>
                <a:lnTo>
                  <a:pt x="5203" y="456"/>
                </a:lnTo>
                <a:lnTo>
                  <a:pt x="5203" y="445"/>
                </a:lnTo>
                <a:lnTo>
                  <a:pt x="5166" y="445"/>
                </a:lnTo>
                <a:lnTo>
                  <a:pt x="5130" y="445"/>
                </a:lnTo>
                <a:lnTo>
                  <a:pt x="5130" y="270"/>
                </a:lnTo>
                <a:lnTo>
                  <a:pt x="5166" y="270"/>
                </a:lnTo>
                <a:lnTo>
                  <a:pt x="5207" y="270"/>
                </a:lnTo>
                <a:lnTo>
                  <a:pt x="5207" y="254"/>
                </a:lnTo>
                <a:lnTo>
                  <a:pt x="5056" y="254"/>
                </a:lnTo>
                <a:lnTo>
                  <a:pt x="5056" y="229"/>
                </a:lnTo>
                <a:lnTo>
                  <a:pt x="5056" y="167"/>
                </a:lnTo>
                <a:lnTo>
                  <a:pt x="4917" y="167"/>
                </a:lnTo>
                <a:lnTo>
                  <a:pt x="4917" y="139"/>
                </a:lnTo>
                <a:lnTo>
                  <a:pt x="4917" y="114"/>
                </a:lnTo>
                <a:lnTo>
                  <a:pt x="4917" y="87"/>
                </a:lnTo>
                <a:lnTo>
                  <a:pt x="4917" y="59"/>
                </a:lnTo>
                <a:lnTo>
                  <a:pt x="4895" y="59"/>
                </a:lnTo>
                <a:lnTo>
                  <a:pt x="4895" y="82"/>
                </a:lnTo>
                <a:lnTo>
                  <a:pt x="4895" y="105"/>
                </a:lnTo>
                <a:lnTo>
                  <a:pt x="4613" y="105"/>
                </a:lnTo>
                <a:lnTo>
                  <a:pt x="4613" y="82"/>
                </a:lnTo>
                <a:lnTo>
                  <a:pt x="4613" y="59"/>
                </a:lnTo>
                <a:lnTo>
                  <a:pt x="4595" y="59"/>
                </a:lnTo>
                <a:lnTo>
                  <a:pt x="4595" y="71"/>
                </a:lnTo>
                <a:lnTo>
                  <a:pt x="4419" y="71"/>
                </a:lnTo>
                <a:lnTo>
                  <a:pt x="4419" y="27"/>
                </a:lnTo>
                <a:lnTo>
                  <a:pt x="4305" y="27"/>
                </a:lnTo>
                <a:lnTo>
                  <a:pt x="4305" y="43"/>
                </a:lnTo>
                <a:lnTo>
                  <a:pt x="4375" y="43"/>
                </a:lnTo>
                <a:lnTo>
                  <a:pt x="4375" y="71"/>
                </a:lnTo>
                <a:lnTo>
                  <a:pt x="4261" y="71"/>
                </a:lnTo>
                <a:lnTo>
                  <a:pt x="4261" y="66"/>
                </a:lnTo>
                <a:lnTo>
                  <a:pt x="4261" y="43"/>
                </a:lnTo>
                <a:lnTo>
                  <a:pt x="4261" y="27"/>
                </a:lnTo>
                <a:lnTo>
                  <a:pt x="4261" y="0"/>
                </a:lnTo>
                <a:lnTo>
                  <a:pt x="4313" y="0"/>
                </a:lnTo>
                <a:lnTo>
                  <a:pt x="4360" y="0"/>
                </a:lnTo>
                <a:lnTo>
                  <a:pt x="4411" y="0"/>
                </a:lnTo>
                <a:lnTo>
                  <a:pt x="4463" y="0"/>
                </a:lnTo>
                <a:lnTo>
                  <a:pt x="4463" y="43"/>
                </a:lnTo>
                <a:lnTo>
                  <a:pt x="4554" y="43"/>
                </a:lnTo>
                <a:lnTo>
                  <a:pt x="4554" y="0"/>
                </a:lnTo>
                <a:lnTo>
                  <a:pt x="4595" y="0"/>
                </a:lnTo>
                <a:lnTo>
                  <a:pt x="4595" y="34"/>
                </a:lnTo>
                <a:lnTo>
                  <a:pt x="4613" y="34"/>
                </a:lnTo>
                <a:lnTo>
                  <a:pt x="4613" y="0"/>
                </a:lnTo>
                <a:lnTo>
                  <a:pt x="4646" y="0"/>
                </a:lnTo>
                <a:lnTo>
                  <a:pt x="4679" y="0"/>
                </a:lnTo>
                <a:lnTo>
                  <a:pt x="4708" y="0"/>
                </a:lnTo>
                <a:lnTo>
                  <a:pt x="4741" y="0"/>
                </a:lnTo>
                <a:lnTo>
                  <a:pt x="4741" y="32"/>
                </a:lnTo>
                <a:lnTo>
                  <a:pt x="4741" y="61"/>
                </a:lnTo>
                <a:lnTo>
                  <a:pt x="4683" y="61"/>
                </a:lnTo>
                <a:lnTo>
                  <a:pt x="4683" y="43"/>
                </a:lnTo>
                <a:lnTo>
                  <a:pt x="4701" y="43"/>
                </a:lnTo>
                <a:lnTo>
                  <a:pt x="4701" y="27"/>
                </a:lnTo>
                <a:lnTo>
                  <a:pt x="4657" y="27"/>
                </a:lnTo>
                <a:lnTo>
                  <a:pt x="4657" y="80"/>
                </a:lnTo>
                <a:lnTo>
                  <a:pt x="4851" y="80"/>
                </a:lnTo>
                <a:lnTo>
                  <a:pt x="4851" y="27"/>
                </a:lnTo>
                <a:lnTo>
                  <a:pt x="4800" y="27"/>
                </a:lnTo>
                <a:lnTo>
                  <a:pt x="4800" y="43"/>
                </a:lnTo>
                <a:lnTo>
                  <a:pt x="4825" y="43"/>
                </a:lnTo>
                <a:lnTo>
                  <a:pt x="4825" y="61"/>
                </a:lnTo>
                <a:lnTo>
                  <a:pt x="4767" y="61"/>
                </a:lnTo>
                <a:lnTo>
                  <a:pt x="4767" y="32"/>
                </a:lnTo>
                <a:lnTo>
                  <a:pt x="4767" y="0"/>
                </a:lnTo>
                <a:lnTo>
                  <a:pt x="4800" y="0"/>
                </a:lnTo>
                <a:lnTo>
                  <a:pt x="4829" y="0"/>
                </a:lnTo>
                <a:lnTo>
                  <a:pt x="4862" y="0"/>
                </a:lnTo>
                <a:lnTo>
                  <a:pt x="4895" y="0"/>
                </a:lnTo>
                <a:lnTo>
                  <a:pt x="4895" y="34"/>
                </a:lnTo>
                <a:lnTo>
                  <a:pt x="4917" y="34"/>
                </a:lnTo>
                <a:lnTo>
                  <a:pt x="4917" y="18"/>
                </a:lnTo>
                <a:lnTo>
                  <a:pt x="4917" y="0"/>
                </a:lnTo>
                <a:lnTo>
                  <a:pt x="5298" y="0"/>
                </a:lnTo>
                <a:lnTo>
                  <a:pt x="5298" y="18"/>
                </a:lnTo>
                <a:lnTo>
                  <a:pt x="5298" y="18"/>
                </a:lnTo>
                <a:lnTo>
                  <a:pt x="5298" y="254"/>
                </a:lnTo>
                <a:lnTo>
                  <a:pt x="5251" y="254"/>
                </a:lnTo>
                <a:close/>
                <a:moveTo>
                  <a:pt x="5020" y="71"/>
                </a:moveTo>
                <a:lnTo>
                  <a:pt x="5020" y="103"/>
                </a:lnTo>
                <a:lnTo>
                  <a:pt x="5056" y="103"/>
                </a:lnTo>
                <a:lnTo>
                  <a:pt x="5056" y="71"/>
                </a:lnTo>
                <a:lnTo>
                  <a:pt x="5020" y="71"/>
                </a:lnTo>
                <a:close/>
              </a:path>
            </a:pathLst>
          </a:custGeom>
          <a:noFill/>
          <a:ln w="9525">
            <a:solidFill>
              <a:srgbClr val="663300"/>
            </a:solidFill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7180" y="1517588"/>
            <a:ext cx="11391900" cy="1083374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dirty="0" smtClean="0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" y="2717737"/>
            <a:ext cx="10797540" cy="2561646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*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 –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" y="5256468"/>
            <a:ext cx="11292840" cy="1083374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*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" y="6502400"/>
            <a:ext cx="10599420" cy="590931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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rũ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4020" y="232727"/>
            <a:ext cx="8618220" cy="1149033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nhặn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sang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endParaRPr lang="en-US" sz="3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A7A8BCE-4AD4-4339-85FD-6765C9B84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9" y="228600"/>
            <a:ext cx="8750461" cy="6400800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FFCED40A-8FFB-4445-BF9E-D4AE1A6C7ED1}"/>
              </a:ext>
            </a:extLst>
          </p:cNvPr>
          <p:cNvSpPr txBox="1"/>
          <p:nvPr/>
        </p:nvSpPr>
        <p:spPr>
          <a:xfrm>
            <a:off x="2362200" y="12954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6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933208"/>
            <a:ext cx="690282" cy="104799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114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quan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họ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Ninh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28674" name="Picture 2" descr="Kết quả hình ảnh cho quan họ bắc ninh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8349"/>
            <a:ext cx="11887200" cy="73335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933208"/>
            <a:ext cx="690282" cy="104799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114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quan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họ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Ninh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2914408"/>
            <a:ext cx="690282" cy="1047992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31242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đồng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bằng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Bộ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05474" name="Picture 2" descr="Kết quả hình ảnh cho Dân ca đồng bằng Bắc Bộ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887200" cy="73152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9018AA-A1CB-4285-AFBE-7BB659DA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21330" r="34148" b="24259"/>
          <a:stretch/>
        </p:blipFill>
        <p:spPr>
          <a:xfrm>
            <a:off x="8458200" y="2721637"/>
            <a:ext cx="3429000" cy="4593564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933208"/>
            <a:ext cx="690282" cy="1047992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114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quan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họ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Ninh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2914408"/>
            <a:ext cx="690282" cy="1047992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31242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đồng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bằng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Bắc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Bộ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E5B4368B-A3B6-4F37-A40F-981C43B59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84436" b="79856"/>
          <a:stretch/>
        </p:blipFill>
        <p:spPr>
          <a:xfrm>
            <a:off x="762000" y="4743208"/>
            <a:ext cx="690282" cy="104799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921DD82-A6CD-4D19-A4A8-3412D8D3166D}"/>
              </a:ext>
            </a:extLst>
          </p:cNvPr>
          <p:cNvSpPr txBox="1"/>
          <p:nvPr/>
        </p:nvSpPr>
        <p:spPr>
          <a:xfrm>
            <a:off x="1600200" y="49530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Dân</a:t>
            </a:r>
            <a:r>
              <a:rPr lang="en-US" altLang="zh-CN" sz="4400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ca Nam </a:t>
            </a:r>
            <a:r>
              <a:rPr lang="en-US" altLang="zh-CN" sz="4400" dirty="0" err="1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Bộ</a:t>
            </a:r>
            <a:endParaRPr lang="zh-CN" altLang="en-US" sz="4400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07522" name="Picture 2" descr="Kết quả hình ảnh cho lý cây bông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917678" cy="73152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Kết quả hình ảnh cho giáo dục công dân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4495800" cy="6485941"/>
          </a:xfrm>
          <a:prstGeom prst="rect">
            <a:avLst/>
          </a:prstGeom>
          <a:noFill/>
        </p:spPr>
      </p:pic>
      <p:pic>
        <p:nvPicPr>
          <p:cNvPr id="108548" name="Picture 4" descr="Kết quả hình ảnh cho di sản phi văn hóa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81000"/>
            <a:ext cx="6019800" cy="43858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400" y="5257800"/>
            <a:ext cx="579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di sản phi văn hóa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6019800" cy="438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239000" y="914400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DSVH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9000" y="35814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đẹp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9000" y="19812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mọi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DSVH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505271"/>
            <a:ext cx="10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đẹp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hóa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bè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tế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941">
            <a:off x="7710686" y="2455864"/>
            <a:ext cx="3679416" cy="3457319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7162800" cy="54864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862949" y="2076033"/>
            <a:ext cx="55378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III. </a:t>
            </a:r>
          </a:p>
          <a:p>
            <a:pPr algn="ctr"/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Tổng</a:t>
            </a:r>
            <a:r>
              <a:rPr lang="en-US" altLang="zh-CN" sz="8800" b="1" i="1" spc="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8800" b="1" i="1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endParaRPr lang="zh-CN" altLang="en-US" sz="8800" b="1" i="1" spc="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9">
            <a:extLst>
              <a:ext uri="{FF2B5EF4-FFF2-40B4-BE49-F238E27FC236}">
                <a16:creationId xmlns:a16="http://schemas.microsoft.com/office/drawing/2014/main" id="{DF863451-1DBC-4A76-815C-B0D65FCDF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24" y="3657601"/>
            <a:ext cx="3657600" cy="36576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id="{0BECCCA4-750B-4AF0-B2F5-5F8E98E31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2"/>
          <a:stretch>
            <a:fillRect/>
          </a:stretch>
        </p:blipFill>
        <p:spPr>
          <a:xfrm>
            <a:off x="3779520" y="228600"/>
            <a:ext cx="3459480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3400" y="533400"/>
            <a:ext cx="2707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Nội dung</a:t>
            </a:r>
            <a:endParaRPr lang="en-US" sz="3600" b="1" dirty="0"/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545272" y="2052899"/>
            <a:ext cx="971768" cy="971768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752600" y="205740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09600" y="2215617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540360" y="3593272"/>
            <a:ext cx="971768" cy="971768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747688" y="3750173"/>
            <a:ext cx="693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04688" y="375599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6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823888" y="5867400"/>
            <a:ext cx="693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solidFill>
                <a:srgbClr val="FF00FF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8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828800" y="4637782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solidFill>
                <a:srgbClr val="FF00FF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2" grpId="0"/>
      <p:bldP spid="23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11267" name="Picture 2" descr="C:\Users\Public\Pictures\Sample Pictures\thieu-nu-hue-va-mua-xuan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" y="99909"/>
            <a:ext cx="11557000" cy="721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9">
            <a:extLst>
              <a:ext uri="{FF2B5EF4-FFF2-40B4-BE49-F238E27FC236}">
                <a16:creationId xmlns:a16="http://schemas.microsoft.com/office/drawing/2014/main" id="{DF863451-1DBC-4A76-815C-B0D65FCDF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24" y="3657601"/>
            <a:ext cx="3657600" cy="3657600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id="{0BECCCA4-750B-4AF0-B2F5-5F8E98E31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2"/>
          <a:stretch>
            <a:fillRect/>
          </a:stretch>
        </p:blipFill>
        <p:spPr>
          <a:xfrm>
            <a:off x="3779520" y="228600"/>
            <a:ext cx="3840480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3400" y="533400"/>
            <a:ext cx="3135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b="1" dirty="0"/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545272" y="2052899"/>
            <a:ext cx="971768" cy="971768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752600" y="2234625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 smtClean="0">
                <a:latin typeface="Times New Roman" pitchFamily="18" charset="0"/>
                <a:cs typeface="Times New Roman" pitchFamily="18" charset="0"/>
              </a:rPr>
              <a:t>Sử dụng phép liệt kê kết hợp miêu tả và biểu cảm.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09600" y="2215617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540360" y="3593272"/>
            <a:ext cx="971768" cy="971768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747688" y="3505200"/>
            <a:ext cx="693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 smtClean="0">
                <a:latin typeface="Times New Roman" pitchFamily="18" charset="0"/>
                <a:cs typeface="Times New Roman" pitchFamily="18" charset="0"/>
              </a:rPr>
              <a:t>Cách sử dung ngôn ngữ giàu hình ảnh, giàu biểu cảm, thấm đẫm chất thơ.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04688" y="375599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616560" y="5193472"/>
            <a:ext cx="971768" cy="971768"/>
          </a:xfrm>
          <a:prstGeom prst="rect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828800" y="5410200"/>
            <a:ext cx="693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 smtClean="0">
                <a:latin typeface="Times New Roman" pitchFamily="18" charset="0"/>
                <a:cs typeface="Times New Roman" pitchFamily="18" charset="0"/>
              </a:rPr>
              <a:t>Miêu tả con người, cảnh vật sinh động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680888" y="5356190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03</a:t>
            </a:r>
            <a:endParaRPr lang="zh-CN" altLang="en-US" sz="32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2" grpId="0"/>
      <p:bldP spid="2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11824335" cy="7366000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041399" y="2400299"/>
            <a:ext cx="1822919" cy="2264363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2374900" y="584199"/>
            <a:ext cx="2795962" cy="2960041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572000" y="457200"/>
            <a:ext cx="2130844" cy="2987322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88100" y="1041400"/>
            <a:ext cx="1650480" cy="2168878"/>
          </a:xfrm>
          <a:prstGeom prst="rect">
            <a:avLst/>
          </a:prstGeom>
        </p:spPr>
      </p:pic>
      <p:pic>
        <p:nvPicPr>
          <p:cNvPr id="7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9550400" y="1828799"/>
            <a:ext cx="1650480" cy="2237081"/>
          </a:xfrm>
          <a:prstGeom prst="rect">
            <a:avLst/>
          </a:prstGeom>
        </p:spPr>
      </p:pic>
      <p:pic>
        <p:nvPicPr>
          <p:cNvPr id="8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772400" y="939800"/>
            <a:ext cx="1958406" cy="2619022"/>
          </a:xfrm>
          <a:prstGeom prst="rect">
            <a:avLst/>
          </a:prstGeom>
        </p:spPr>
      </p:pic>
      <p:sp>
        <p:nvSpPr>
          <p:cNvPr id="15" name="PA_文本框 10"/>
          <p:cNvSpPr txBox="1"/>
          <p:nvPr>
            <p:custDataLst>
              <p:tags r:id="rId8"/>
            </p:custDataLst>
          </p:nvPr>
        </p:nvSpPr>
        <p:spPr>
          <a:xfrm>
            <a:off x="2438400" y="3962400"/>
            <a:ext cx="746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</a:rPr>
              <a:t>Lucky animals</a:t>
            </a:r>
            <a:endParaRPr lang="zh-CN" altLang="en-US" sz="8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6" name="PA_少儿歌曲 - 幼儿园里朋友多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>
                  <p14:trim st="320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3716000" y="-1905000"/>
            <a:ext cx="591217" cy="6547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59" y="1737387"/>
            <a:ext cx="9829092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9951" y="1725705"/>
            <a:ext cx="3744416" cy="268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2598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14068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i.ytimg.com/vi/kqeHCNojuQ4/maxresdefault.jpg">
            <a:hlinkClick r:id="rId3" action="ppaction://hlinksldjump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951" y="1754655"/>
            <a:ext cx="3644449" cy="268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364042" y="1687850"/>
            <a:ext cx="3540910" cy="2711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52104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13574" y="2735898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://wallpapershome.com/images/pages/pic_h/8017.jpg">
            <a:hlinkClick r:id="rId5" action="ppaction://hlinksldjump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1638686"/>
            <a:ext cx="3557195" cy="270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347757" y="4425687"/>
            <a:ext cx="3548489" cy="268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44526" y="5442423"/>
            <a:ext cx="1419396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05996" y="5442423"/>
            <a:ext cx="1419396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www.dreamworks.com/kungfupanda/images/uploads/characters/shifu_action.png">
            <a:hlinkClick r:id="rId7" action="ppaction://hlinksldjump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7758" y="4343400"/>
            <a:ext cx="3625042" cy="27432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075859" y="4452409"/>
            <a:ext cx="3744416" cy="268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2628" y="5469145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4098" y="5469145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http://www.thefandom.net/wp-content/uploads/2015/12/Kung-Fu-Panda-3-trailer-700x300.png">
            <a:hlinkClick r:id="rId9" action="ppaction://hlinksldjump"/>
          </p:cNvPr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8251" y="4468578"/>
            <a:ext cx="3646149" cy="267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4812707" y="1687850"/>
            <a:ext cx="2561384" cy="5452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44514" y="3600109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72902" y="4801169"/>
            <a:ext cx="1497767" cy="6144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https://encrypted-tbn0.gstatic.com/images?q=tbn:ANd9GcS7CDxdL2851R3epFFbCw8n45eP1dMG-xfe1S2Hmyw42nYzpL8c">
            <a:hlinkClick r:id="rId11" action="ppaction://hlinksldjump"/>
          </p:cNvPr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8200" y="1687850"/>
            <a:ext cx="2748408" cy="54564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3200400" y="304800"/>
            <a:ext cx="5448300" cy="930430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ight Arrow 24">
            <a:hlinkClick r:id="rId13" action="ppaction://hlinksldjump"/>
          </p:cNvPr>
          <p:cNvSpPr/>
          <p:nvPr/>
        </p:nvSpPr>
        <p:spPr>
          <a:xfrm>
            <a:off x="10995660" y="6664960"/>
            <a:ext cx="891540" cy="6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07880" y="650240"/>
            <a:ext cx="1783080" cy="568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35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59" y="1737387"/>
            <a:ext cx="9829092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8980" y="568962"/>
            <a:ext cx="5448300" cy="820737"/>
          </a:xfrm>
          <a:prstGeom prst="rect">
            <a:avLst/>
          </a:prstGeom>
          <a:noFill/>
        </p:spPr>
        <p:txBody>
          <a:bodyPr wrap="square" lIns="98472" tIns="49236" rIns="98472" bIns="49236" rtlCol="0">
            <a:spAutoFit/>
          </a:bodyPr>
          <a:lstStyle/>
          <a:p>
            <a:pPr algn="ctr"/>
            <a:r>
              <a:rPr lang="en-US" sz="4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 TRÀNG TIỀN</a:t>
            </a:r>
            <a:endParaRPr lang="en-US" sz="4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10995660" y="6664960"/>
            <a:ext cx="891540" cy="65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Arrow 7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椭圆 13"/>
          <p:cNvSpPr/>
          <p:nvPr/>
        </p:nvSpPr>
        <p:spPr>
          <a:xfrm>
            <a:off x="1600200" y="24846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20"/>
          <p:cNvGrpSpPr/>
          <p:nvPr/>
        </p:nvGrpSpPr>
        <p:grpSpPr>
          <a:xfrm>
            <a:off x="3834806" y="21798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890067" y="34752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923000" y="48768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911824" y="60660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28800" y="4572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bản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“Ca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Huế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Hương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”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viết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loại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3226994" cy="4953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72200" y="216985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Truyện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ngắn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34200" y="35052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Văn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tả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cảnh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6600" y="48768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vi-VN" altLang="en-US" sz="4000" dirty="0" smtClean="0">
                <a:latin typeface="Times New Roman" pitchFamily="18" charset="0"/>
              </a:rPr>
              <a:t>B</a:t>
            </a:r>
            <a:r>
              <a:rPr lang="en-US" altLang="en-US" sz="4000" dirty="0" err="1" smtClean="0">
                <a:latin typeface="Times New Roman" pitchFamily="18" charset="0"/>
              </a:rPr>
              <a:t>út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ký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00800" y="60960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Tùy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bút</a:t>
            </a:r>
            <a:endParaRPr lang="en-US" altLang="en-US" sz="40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23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2" grpId="0"/>
      <p:bldP spid="23" grpId="0"/>
      <p:bldP spid="24" grpId="0"/>
      <p:bldP spid="24" grpId="1"/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13"/>
          <p:cNvSpPr/>
          <p:nvPr/>
        </p:nvSpPr>
        <p:spPr>
          <a:xfrm>
            <a:off x="1066800" y="27132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0" y="2789399"/>
            <a:ext cx="2819400" cy="3784397"/>
          </a:xfrm>
          <a:prstGeom prst="rect">
            <a:avLst/>
          </a:prstGeom>
        </p:spPr>
      </p:pic>
      <p:grpSp>
        <p:nvGrpSpPr>
          <p:cNvPr id="8" name="组合 20"/>
          <p:cNvGrpSpPr/>
          <p:nvPr/>
        </p:nvGrpSpPr>
        <p:grpSpPr>
          <a:xfrm>
            <a:off x="3301406" y="24084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356667" y="37038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343400" y="51816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378424" y="62946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5800" y="381000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“Ca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4572000" y="213360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Vẻ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đẹp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cảnh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đêm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trăng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thơ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mộng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trên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dòng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sông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Hương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.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5486400" y="3776008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gốc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điệu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ca.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5486400" y="51054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Sự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phong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phú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,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đa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dạng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điệu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endParaRPr lang="en-US" altLang="zh-CN" sz="3000" dirty="0" smtClean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4876800" y="6477000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Cả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3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nội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dung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trên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1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  <p:bldP spid="24" grpId="0"/>
      <p:bldP spid="2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798696" y="6553200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13"/>
          <p:cNvSpPr/>
          <p:nvPr/>
        </p:nvSpPr>
        <p:spPr>
          <a:xfrm>
            <a:off x="1066800" y="27132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0" y="2789399"/>
            <a:ext cx="2819400" cy="3784397"/>
          </a:xfrm>
          <a:prstGeom prst="rect">
            <a:avLst/>
          </a:prstGeom>
        </p:spPr>
      </p:pic>
      <p:grpSp>
        <p:nvGrpSpPr>
          <p:cNvPr id="8" name="组合 20"/>
          <p:cNvGrpSpPr/>
          <p:nvPr/>
        </p:nvGrpSpPr>
        <p:grpSpPr>
          <a:xfrm>
            <a:off x="3301406" y="24084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313400" y="35814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389600" y="50292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378424" y="62946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5800" y="381000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4572000" y="21336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gian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5257800" y="36576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thính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phòng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5486400" y="50292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gian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cung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đình</a:t>
            </a:r>
            <a:endParaRPr lang="en-US" altLang="zh-CN" sz="3000" dirty="0" smtClean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4343400" y="6477000"/>
            <a:ext cx="662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Do ca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bắt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nguồn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nhạc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cung</a:t>
            </a:r>
            <a:r>
              <a:rPr lang="en-US" altLang="zh-CN" sz="30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0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đình</a:t>
            </a:r>
            <a:endParaRPr lang="zh-CN" altLang="en-US" sz="30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7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2" grpId="0"/>
      <p:bldP spid="23" grpId="0"/>
      <p:bldP spid="23" grpId="1"/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椭圆 13"/>
          <p:cNvSpPr/>
          <p:nvPr/>
        </p:nvSpPr>
        <p:spPr>
          <a:xfrm>
            <a:off x="1600200" y="24846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3834806" y="21798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890067" y="34752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923000" y="48768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911824" y="60660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28800" y="4572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Cung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bậc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dùng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miêu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đàn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3226994" cy="4953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15000" y="216985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Âm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thanh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cao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vút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7000" y="35052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Trầm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bổng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400" y="48768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Lúc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khoan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lúc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nhặt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60960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Réo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rắt</a:t>
            </a:r>
            <a:r>
              <a:rPr lang="en-US" altLang="en-US" sz="4000" dirty="0" smtClean="0">
                <a:latin typeface="Times New Roman" pitchFamily="18" charset="0"/>
              </a:rPr>
              <a:t>, du </a:t>
            </a:r>
            <a:r>
              <a:rPr lang="en-US" altLang="en-US" sz="4000" dirty="0" err="1" smtClean="0">
                <a:latin typeface="Times New Roman" pitchFamily="18" charset="0"/>
              </a:rPr>
              <a:t>dương</a:t>
            </a:r>
            <a:endParaRPr lang="en-US" altLang="en-US" sz="40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87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2" grpId="0"/>
      <p:bldP spid="23" grpId="0"/>
      <p:bldP spid="24" grpId="0"/>
      <p:bldP spid="24" grpId="1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062457" y="6499516"/>
            <a:ext cx="936104" cy="5376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2" tIns="49236" rIns="98472" bIns="49236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椭圆 13"/>
          <p:cNvSpPr/>
          <p:nvPr/>
        </p:nvSpPr>
        <p:spPr>
          <a:xfrm>
            <a:off x="1600200" y="2484600"/>
            <a:ext cx="3855058" cy="4191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3834806" y="2179800"/>
            <a:ext cx="792000" cy="792000"/>
            <a:chOff x="3203030" y="1095630"/>
            <a:chExt cx="792000" cy="792000"/>
          </a:xfrm>
        </p:grpSpPr>
        <p:sp>
          <p:nvSpPr>
            <p:cNvPr id="9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30624" y="120183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4890067" y="3475200"/>
            <a:ext cx="792000" cy="792000"/>
            <a:chOff x="3851014" y="1743614"/>
            <a:chExt cx="792000" cy="792000"/>
          </a:xfrm>
        </p:grpSpPr>
        <p:sp>
          <p:nvSpPr>
            <p:cNvPr id="12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3833" y="184981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6"/>
          <p:cNvGrpSpPr/>
          <p:nvPr/>
        </p:nvGrpSpPr>
        <p:grpSpPr>
          <a:xfrm>
            <a:off x="4923000" y="4876800"/>
            <a:ext cx="792000" cy="792000"/>
            <a:chOff x="4031078" y="2679718"/>
            <a:chExt cx="792000" cy="792000"/>
          </a:xfrm>
        </p:grpSpPr>
        <p:sp>
          <p:nvSpPr>
            <p:cNvPr id="15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96326" y="2815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3911824" y="6066000"/>
            <a:ext cx="792000" cy="792000"/>
            <a:chOff x="3455014" y="3471718"/>
            <a:chExt cx="792000" cy="792000"/>
          </a:xfrm>
        </p:grpSpPr>
        <p:sp>
          <p:nvSpPr>
            <p:cNvPr id="18" name="椭圆 30"/>
            <p:cNvSpPr/>
            <p:nvPr/>
          </p:nvSpPr>
          <p:spPr>
            <a:xfrm>
              <a:off x="3455014" y="3471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0838" y="357791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828800" y="457200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thiệu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làn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điệu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Huế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1,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tác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giả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biện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nghệ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3226994" cy="4953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15000" y="2169855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Lặp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cấu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trúc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ngữ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pháp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7000" y="35052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Liệt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kê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29400" y="48768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err="1" smtClean="0">
                <a:latin typeface="Times New Roman" pitchFamily="18" charset="0"/>
              </a:rPr>
              <a:t>Nhân</a:t>
            </a:r>
            <a:r>
              <a:rPr lang="en-US" altLang="en-US" sz="4000" dirty="0" smtClean="0">
                <a:latin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</a:rPr>
              <a:t>hóa</a:t>
            </a:r>
            <a:endParaRPr lang="en-US" altLang="en-US" sz="4000" dirty="0" smtClean="0"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6096000"/>
            <a:ext cx="5943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31520" indent="-731520">
              <a:buNone/>
              <a:defRPr/>
            </a:pPr>
            <a:r>
              <a:rPr lang="en-US" altLang="en-US" sz="4000" dirty="0" smtClean="0">
                <a:latin typeface="Times New Roman" pitchFamily="18" charset="0"/>
              </a:rPr>
              <a:t>So </a:t>
            </a:r>
            <a:r>
              <a:rPr lang="en-US" altLang="en-US" sz="4000" dirty="0" err="1" smtClean="0">
                <a:latin typeface="Times New Roman" pitchFamily="18" charset="0"/>
              </a:rPr>
              <a:t>sánh</a:t>
            </a:r>
            <a:endParaRPr lang="en-US" altLang="en-US" sz="40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82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8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2" grpId="0"/>
      <p:bldP spid="23" grpId="0"/>
      <p:bldP spid="23" grpId="1"/>
      <p:bldP spid="24" grpId="0"/>
      <p:bldP spid="2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8B9BC2FD-AEFC-4FC5-82B0-15852AA73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7" y="609601"/>
            <a:ext cx="5678465" cy="4264528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A7916637-DF1D-41BB-8C6A-37EE375BF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23" y="609600"/>
            <a:ext cx="5750177" cy="4318383"/>
          </a:xfrm>
          <a:prstGeom prst="rect">
            <a:avLst/>
          </a:prstGeom>
        </p:spPr>
      </p:pic>
      <p:sp>
        <p:nvSpPr>
          <p:cNvPr id="4" name="矩形: 圆角 9">
            <a:extLst>
              <a:ext uri="{FF2B5EF4-FFF2-40B4-BE49-F238E27FC236}">
                <a16:creationId xmlns:a16="http://schemas.microsoft.com/office/drawing/2014/main" id="{599AB523-B2E8-493C-80E5-9A7018D6595D}"/>
              </a:ext>
            </a:extLst>
          </p:cNvPr>
          <p:cNvSpPr/>
          <p:nvPr/>
        </p:nvSpPr>
        <p:spPr>
          <a:xfrm>
            <a:off x="152400" y="381000"/>
            <a:ext cx="11544300" cy="6553200"/>
          </a:xfrm>
          <a:prstGeom prst="round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0AFA05AD-0C68-427E-822F-ADDE17C5165C}"/>
              </a:ext>
            </a:extLst>
          </p:cNvPr>
          <p:cNvSpPr/>
          <p:nvPr/>
        </p:nvSpPr>
        <p:spPr>
          <a:xfrm>
            <a:off x="838200" y="990600"/>
            <a:ext cx="4343400" cy="302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zh-CN" altLang="en-US" sz="26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15FA7D18-4316-41BD-8E08-0526206BFCE6}"/>
              </a:ext>
            </a:extLst>
          </p:cNvPr>
          <p:cNvSpPr/>
          <p:nvPr/>
        </p:nvSpPr>
        <p:spPr>
          <a:xfrm>
            <a:off x="6592276" y="1295400"/>
            <a:ext cx="4648200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zh-CN" altLang="en-US" sz="24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E3FBB928-8CA9-429C-A57E-660980490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86751"/>
            <a:ext cx="5428649" cy="54286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5646420" y="731520"/>
            <a:ext cx="0" cy="6421120"/>
          </a:xfrm>
          <a:prstGeom prst="line">
            <a:avLst/>
          </a:prstGeom>
          <a:noFill/>
          <a:ln w="9525" cap="rnd">
            <a:solidFill>
              <a:srgbClr val="FFFF66"/>
            </a:solidFill>
            <a:prstDash val="sysDot"/>
            <a:round/>
            <a:headEnd/>
            <a:tailEnd/>
          </a:ln>
        </p:spPr>
        <p:txBody>
          <a:bodyPr lIns="98472" tIns="49236" rIns="98472" bIns="49236"/>
          <a:lstStyle/>
          <a:p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95300" y="325122"/>
            <a:ext cx="10698480" cy="43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200" dirty="0" err="1">
                <a:solidFill>
                  <a:srgbClr val="FFFF66"/>
                </a:solidFill>
                <a:latin typeface=".VnAristote" pitchFamily="34" charset="0"/>
              </a:rPr>
              <a:t>Ti</a:t>
            </a:r>
            <a:r>
              <a:rPr lang="en-US" altLang="vi-VN" dirty="0" err="1">
                <a:solidFill>
                  <a:srgbClr val="FFFF66"/>
                </a:solidFill>
              </a:rPr>
              <a:t>ết</a:t>
            </a:r>
            <a:r>
              <a:rPr lang="en-US" altLang="vi-VN" dirty="0">
                <a:solidFill>
                  <a:srgbClr val="FFFF66"/>
                </a:solidFill>
              </a:rPr>
              <a:t> 113 – </a:t>
            </a:r>
            <a:r>
              <a:rPr lang="en-US" altLang="vi-VN" dirty="0" err="1">
                <a:solidFill>
                  <a:srgbClr val="FFFF66"/>
                </a:solidFill>
              </a:rPr>
              <a:t>Văn</a:t>
            </a:r>
            <a:r>
              <a:rPr lang="en-US" altLang="vi-VN" dirty="0">
                <a:solidFill>
                  <a:srgbClr val="FFFF66"/>
                </a:solidFill>
              </a:rPr>
              <a:t> </a:t>
            </a:r>
            <a:r>
              <a:rPr lang="en-US" altLang="vi-VN" dirty="0" err="1">
                <a:solidFill>
                  <a:srgbClr val="FFFF66"/>
                </a:solidFill>
              </a:rPr>
              <a:t>bản</a:t>
            </a:r>
            <a:r>
              <a:rPr lang="en-US" altLang="vi-VN" dirty="0">
                <a:solidFill>
                  <a:srgbClr val="FFFF66"/>
                </a:solidFill>
              </a:rPr>
              <a:t>:</a:t>
            </a:r>
            <a:r>
              <a:rPr lang="en-US" altLang="vi-VN" sz="2200" dirty="0">
                <a:solidFill>
                  <a:srgbClr val="FFFF66"/>
                </a:solidFill>
                <a:latin typeface=".VnAristote" pitchFamily="34" charset="0"/>
              </a:rPr>
              <a:t>                                                                     - </a:t>
            </a:r>
            <a:r>
              <a:rPr lang="en-US" altLang="vi-VN" sz="2200" dirty="0" err="1">
                <a:solidFill>
                  <a:srgbClr val="FFFF66"/>
                </a:solidFill>
                <a:latin typeface=".VnAristote" pitchFamily="34" charset="0"/>
              </a:rPr>
              <a:t>H</a:t>
            </a:r>
            <a:r>
              <a:rPr lang="en-US" altLang="vi-VN" dirty="0" err="1">
                <a:solidFill>
                  <a:srgbClr val="FFFF66"/>
                </a:solidFill>
              </a:rPr>
              <a:t>à</a:t>
            </a:r>
            <a:r>
              <a:rPr lang="en-US" altLang="vi-VN" dirty="0">
                <a:solidFill>
                  <a:srgbClr val="FFFF66"/>
                </a:solidFill>
              </a:rPr>
              <a:t> </a:t>
            </a:r>
            <a:r>
              <a:rPr lang="en-US" altLang="vi-VN" dirty="0" err="1">
                <a:solidFill>
                  <a:srgbClr val="FFFF66"/>
                </a:solidFill>
              </a:rPr>
              <a:t>Ánh</a:t>
            </a:r>
            <a:r>
              <a:rPr lang="en-US" altLang="vi-VN" dirty="0">
                <a:solidFill>
                  <a:srgbClr val="FFFF66"/>
                </a:solidFill>
              </a:rPr>
              <a:t> Minh- </a:t>
            </a:r>
          </a:p>
        </p:txBody>
      </p:sp>
      <p:sp>
        <p:nvSpPr>
          <p:cNvPr id="19462" name="WordArt 6"/>
          <p:cNvSpPr>
            <a:spLocks noChangeArrowheads="1" noChangeShapeType="1"/>
          </p:cNvSpPr>
          <p:nvPr/>
        </p:nvSpPr>
        <p:spPr bwMode="auto">
          <a:xfrm>
            <a:off x="4494848" y="81280"/>
            <a:ext cx="3330893" cy="589280"/>
          </a:xfrm>
          <a:prstGeom prst="rect">
            <a:avLst/>
          </a:prstGeom>
        </p:spPr>
        <p:txBody>
          <a:bodyPr wrap="none" lIns="98472" tIns="49236" rIns="98472" bIns="4923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7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5000"/>
                    </a:srgbClr>
                  </a:outerShdw>
                </a:effectLst>
                <a:latin typeface=".VnVogueH"/>
              </a:rPr>
              <a:t>ca huÕ trªn s«ng h­¬ng</a:t>
            </a:r>
            <a:endParaRPr lang="en-US" sz="17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5000"/>
                  </a:srgbClr>
                </a:outerShdw>
              </a:effectLst>
              <a:latin typeface=".VnVogueH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97180" y="731520"/>
            <a:ext cx="3665220" cy="8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altLang="vi-VN" sz="2000" dirty="0">
                <a:solidFill>
                  <a:srgbClr val="FF0000"/>
                </a:solidFill>
              </a:rPr>
              <a:t>I</a:t>
            </a:r>
            <a:r>
              <a:rPr lang="en-US" altLang="vi-VN" sz="2000" b="1" dirty="0">
                <a:solidFill>
                  <a:srgbClr val="FF0000"/>
                </a:solidFill>
              </a:rPr>
              <a:t>. </a:t>
            </a:r>
            <a:r>
              <a:rPr lang="en-US" altLang="vi-VN" sz="2000" b="1" u="sng" dirty="0" err="1">
                <a:solidFill>
                  <a:srgbClr val="FF0000"/>
                </a:solidFill>
              </a:rPr>
              <a:t>Tìm</a:t>
            </a:r>
            <a:r>
              <a:rPr lang="en-US" altLang="vi-VN" sz="2000" b="1" u="sng" dirty="0">
                <a:solidFill>
                  <a:srgbClr val="FF0000"/>
                </a:solidFill>
              </a:rPr>
              <a:t> </a:t>
            </a:r>
            <a:r>
              <a:rPr lang="en-US" altLang="vi-VN" sz="2000" b="1" u="sng" dirty="0" err="1">
                <a:solidFill>
                  <a:srgbClr val="FF0000"/>
                </a:solidFill>
              </a:rPr>
              <a:t>hiểu</a:t>
            </a:r>
            <a:r>
              <a:rPr lang="en-US" altLang="vi-VN" sz="2000" b="1" u="sng" dirty="0">
                <a:solidFill>
                  <a:srgbClr val="FF0000"/>
                </a:solidFill>
              </a:rPr>
              <a:t> </a:t>
            </a:r>
            <a:r>
              <a:rPr lang="en-US" altLang="vi-VN" sz="2000" b="1" u="sng" dirty="0" err="1">
                <a:solidFill>
                  <a:srgbClr val="FF0000"/>
                </a:solidFill>
              </a:rPr>
              <a:t>chung</a:t>
            </a:r>
            <a:r>
              <a:rPr lang="en-US" altLang="vi-VN" sz="2000" b="1" u="sng" dirty="0">
                <a:solidFill>
                  <a:srgbClr val="FF0000"/>
                </a:solidFill>
              </a:rPr>
              <a:t>:</a:t>
            </a:r>
            <a:endParaRPr lang="en-US" altLang="vi-VN" sz="2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altLang="vi-VN" sz="2000" dirty="0">
              <a:solidFill>
                <a:srgbClr val="FF0000"/>
              </a:solidFill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95300" y="1038014"/>
            <a:ext cx="2872740" cy="8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r>
              <a:rPr lang="en-US" altLang="vi-VN" b="1" i="1" u="sng">
                <a:solidFill>
                  <a:srgbClr val="FFFF00"/>
                </a:solidFill>
              </a:rPr>
              <a:t>1. Tác giả:</a:t>
            </a:r>
          </a:p>
          <a:p>
            <a:pPr>
              <a:spcBef>
                <a:spcPct val="50000"/>
              </a:spcBef>
            </a:pPr>
            <a:endParaRPr lang="en-US" altLang="vi-VN" b="1" i="1" u="sng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94360" y="1315721"/>
            <a:ext cx="3268980" cy="39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>
                <a:solidFill>
                  <a:schemeClr val="bg1"/>
                </a:solidFill>
              </a:rPr>
              <a:t>- Hà Ánh Minh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95300" y="1625601"/>
            <a:ext cx="297180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 i="1" u="sng">
                <a:solidFill>
                  <a:srgbClr val="FFFF00"/>
                </a:solidFill>
              </a:rPr>
              <a:t>2. Tác phẩm: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94360" y="1950721"/>
            <a:ext cx="5052060" cy="3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>
                <a:solidFill>
                  <a:schemeClr val="bg1"/>
                </a:solidFill>
              </a:rPr>
              <a:t>- In trên báo “ Người Hà Nội”</a:t>
            </a:r>
          </a:p>
        </p:txBody>
      </p:sp>
      <p:pic>
        <p:nvPicPr>
          <p:cNvPr id="14350" name="Picture 14" descr="chua_thien_m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362200" y="2895600"/>
            <a:ext cx="7429500" cy="94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72" tIns="49236" rIns="98472" bIns="49236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200" b="1" i="1" dirty="0"/>
          </a:p>
          <a:p>
            <a:pPr>
              <a:spcBef>
                <a:spcPct val="50000"/>
              </a:spcBef>
            </a:pPr>
            <a:endParaRPr lang="en-US" altLang="en-US" sz="2200" b="1" i="1" dirty="0"/>
          </a:p>
        </p:txBody>
      </p:sp>
      <p:sp>
        <p:nvSpPr>
          <p:cNvPr id="16" name="Rounded Rectangle 15"/>
          <p:cNvSpPr/>
          <p:nvPr/>
        </p:nvSpPr>
        <p:spPr>
          <a:xfrm>
            <a:off x="304800" y="6248400"/>
            <a:ext cx="3352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Mụ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1" grpId="0" autoUpdateAnimBg="0"/>
      <p:bldP spid="19462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24E80A-3A75-4EEE-8E01-041FF4F91D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" y="1905001"/>
            <a:ext cx="4343400" cy="4876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807FC4-F77C-48C7-AB3A-255EDC569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81200"/>
            <a:ext cx="4343400" cy="4876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F0AFCAA-9781-404E-BB2E-C97606FFC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057400"/>
            <a:ext cx="4343400" cy="4876800"/>
          </a:xfrm>
          <a:prstGeom prst="rect">
            <a:avLst/>
          </a:prstGeom>
        </p:spPr>
      </p:pic>
      <p:sp>
        <p:nvSpPr>
          <p:cNvPr id="6" name="流程图: 接点 4">
            <a:extLst>
              <a:ext uri="{FF2B5EF4-FFF2-40B4-BE49-F238E27FC236}">
                <a16:creationId xmlns:a16="http://schemas.microsoft.com/office/drawing/2014/main" id="{DBB609F4-AB70-4A4B-BB9D-D39098DEA815}"/>
              </a:ext>
            </a:extLst>
          </p:cNvPr>
          <p:cNvSpPr/>
          <p:nvPr/>
        </p:nvSpPr>
        <p:spPr>
          <a:xfrm>
            <a:off x="1066800" y="3886200"/>
            <a:ext cx="2438399" cy="2362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5867F1BA-8FB7-4A9F-859E-6F2039046F3C}"/>
              </a:ext>
            </a:extLst>
          </p:cNvPr>
          <p:cNvSpPr/>
          <p:nvPr/>
        </p:nvSpPr>
        <p:spPr>
          <a:xfrm>
            <a:off x="1066800" y="3962400"/>
            <a:ext cx="2442119" cy="2242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hangingPunct="0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zh-CN" altLang="en-US" sz="2400" kern="0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8" name="流程图: 接点 11">
            <a:extLst>
              <a:ext uri="{FF2B5EF4-FFF2-40B4-BE49-F238E27FC236}">
                <a16:creationId xmlns:a16="http://schemas.microsoft.com/office/drawing/2014/main" id="{7E448A08-39E2-43DD-A7D3-A8EE530E415F}"/>
              </a:ext>
            </a:extLst>
          </p:cNvPr>
          <p:cNvSpPr/>
          <p:nvPr/>
        </p:nvSpPr>
        <p:spPr>
          <a:xfrm>
            <a:off x="4800600" y="4038600"/>
            <a:ext cx="2349173" cy="224060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1CC3A791-A155-4D7E-AA6E-0E08D655EE6D}"/>
              </a:ext>
            </a:extLst>
          </p:cNvPr>
          <p:cNvSpPr/>
          <p:nvPr/>
        </p:nvSpPr>
        <p:spPr>
          <a:xfrm>
            <a:off x="4800600" y="4267200"/>
            <a:ext cx="23098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endParaRPr lang="en-US" altLang="zh-CN" sz="24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  <a:p>
            <a:pPr algn="ctr" hangingPunct="0"/>
            <a:endParaRPr lang="zh-CN" altLang="en-US" sz="24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sp>
        <p:nvSpPr>
          <p:cNvPr id="10" name="流程图: 接点 12">
            <a:extLst>
              <a:ext uri="{FF2B5EF4-FFF2-40B4-BE49-F238E27FC236}">
                <a16:creationId xmlns:a16="http://schemas.microsoft.com/office/drawing/2014/main" id="{0E0E4853-A1D2-41B9-9EC8-EA622B77F38D}"/>
              </a:ext>
            </a:extLst>
          </p:cNvPr>
          <p:cNvSpPr/>
          <p:nvPr/>
        </p:nvSpPr>
        <p:spPr>
          <a:xfrm>
            <a:off x="8676275" y="4114800"/>
            <a:ext cx="2296525" cy="2251634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4178A65-EA4B-44E0-83FA-D40A20B69C19}"/>
              </a:ext>
            </a:extLst>
          </p:cNvPr>
          <p:cNvSpPr/>
          <p:nvPr/>
        </p:nvSpPr>
        <p:spPr>
          <a:xfrm>
            <a:off x="8610600" y="4572000"/>
            <a:ext cx="230087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hangingPunct="0">
              <a:lnSpc>
                <a:spcPct val="150000"/>
              </a:lnSpc>
            </a:pPr>
            <a:r>
              <a:rPr lang="vi-VN" altLang="en-US" sz="24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vi-VN" altLang="en-US" sz="2400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zh-CN" altLang="en-US" sz="2000" kern="0" dirty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2667000" y="304800"/>
            <a:ext cx="6553200" cy="152400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810000" y="762000"/>
            <a:ext cx="4177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5146"/>
            <a:ext cx="6629400" cy="4120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328" y="457200"/>
            <a:ext cx="101168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112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12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12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i="1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1200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AF3193BF-0FC3-4213-BE69-3E86AFBDD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43200"/>
            <a:ext cx="3048000" cy="26797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của ngọ môn"/>
          <p:cNvPicPr>
            <a:picLocks noChangeAspect="1" noChangeArrowheads="1"/>
          </p:cNvPicPr>
          <p:nvPr/>
        </p:nvPicPr>
        <p:blipFill>
          <a:blip r:embed="rId2"/>
          <a:srcRect r="4006" b="5208"/>
          <a:stretch>
            <a:fillRect/>
          </a:stretch>
        </p:blipFill>
        <p:spPr bwMode="auto">
          <a:xfrm>
            <a:off x="-1" y="0"/>
            <a:ext cx="11914834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04800" y="6248400"/>
            <a:ext cx="33528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Ngọ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ì đài kinh thành hu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18872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04800" y="6248400"/>
            <a:ext cx="54102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i="1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altLang="vi-VN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49bef45-1a50-439a-8a2a-2f56931756b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2021</Words>
  <Application>Microsoft Office PowerPoint</Application>
  <PresentationFormat>Custom</PresentationFormat>
  <Paragraphs>253</Paragraphs>
  <Slides>71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8" baseType="lpstr">
      <vt:lpstr>.VnAristote</vt:lpstr>
      <vt:lpstr>.VnVogueH</vt:lpstr>
      <vt:lpstr>851tegakizatsu</vt:lpstr>
      <vt:lpstr>Gill Sans</vt:lpstr>
      <vt:lpstr>微软雅黑</vt:lpstr>
      <vt:lpstr>宋体</vt:lpstr>
      <vt:lpstr>小单纯体</vt:lpstr>
      <vt:lpstr>方正卡通简体</vt:lpstr>
      <vt:lpstr>汉仪白棋体简</vt:lpstr>
      <vt:lpstr>迷你简卡通</vt:lpstr>
      <vt:lpstr>Arial</vt:lpstr>
      <vt:lpstr>Calibri</vt:lpstr>
      <vt:lpstr>Times New Roman</vt:lpstr>
      <vt:lpstr>Wingdings</vt:lpstr>
      <vt:lpstr>Wingdings 3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“Ca Huế sôi nổi, tươi vui, có buồn cảm, bâng khuâng, có tiếc thương ai oán; lời ca thong thả, trang trọng, trong sáng, gợi lên tình người, tình đất nước.”                                                               (Hà Ánh Minh)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AIC</dc:creator>
  <cp:lastModifiedBy>Admin</cp:lastModifiedBy>
  <cp:revision>847</cp:revision>
  <dcterms:created xsi:type="dcterms:W3CDTF">2016-03-20T21:54:25Z</dcterms:created>
  <dcterms:modified xsi:type="dcterms:W3CDTF">2021-08-06T13:31:16Z</dcterms:modified>
</cp:coreProperties>
</file>